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DC2"/>
    <a:srgbClr val="F6AF9D"/>
    <a:srgbClr val="C91730"/>
    <a:srgbClr val="BEE6FA"/>
    <a:srgbClr val="1F1F70"/>
    <a:srgbClr val="852F3B"/>
    <a:srgbClr val="531D25"/>
    <a:srgbClr val="C16C5B"/>
    <a:srgbClr val="D1A44B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625" y="-183109"/>
            <a:ext cx="7559868" cy="10691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solidFill>
                  <a:srgbClr val="AD8C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  <a:r>
              <a:rPr lang="ja-JP" altLang="en-US" sz="1100" b="1" dirty="0">
                <a:ln/>
                <a:solidFill>
                  <a:schemeClr val="accent4"/>
                </a:solidFill>
              </a:rPr>
              <a:t>ここに文字を入力</a:t>
            </a:r>
          </a:p>
          <a:p>
            <a:endParaRPr lang="ja-JP" altLang="en-US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245211" y="9348250"/>
            <a:ext cx="5368925" cy="1273175"/>
          </a:xfrm>
          <a:prstGeom prst="rect">
            <a:avLst/>
          </a:prstGeom>
          <a:solidFill>
            <a:srgbClr val="331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>
          <a:xfrm rot="5400000">
            <a:off x="264146" y="-450979"/>
            <a:ext cx="4530247" cy="5120783"/>
          </a:xfrm>
        </p:spPr>
      </p:pic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-82249" y="9311047"/>
            <a:ext cx="7684291" cy="1351790"/>
          </a:xfrm>
          <a:prstGeom prst="rect">
            <a:avLst/>
          </a:prstGeom>
          <a:solidFill>
            <a:srgbClr val="6854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911137" y="35248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 rot="10800000">
            <a:off x="-427755" y="5637413"/>
            <a:ext cx="5569816" cy="1418533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8F241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ja-JP" sz="1100" dirty="0">
              <a:solidFill>
                <a:prstClr val="white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88929" y="5586067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バラエティーセット</a:t>
            </a:r>
            <a:endParaRPr kumimoji="1" lang="ja-JP" altLang="en-US" sz="28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467954" y="7223077"/>
            <a:ext cx="342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利用上の注意</a:t>
            </a:r>
            <a:r>
              <a:rPr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………………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68669" y="957066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三ツ峠グリーンセンター</a:t>
            </a:r>
            <a:endParaRPr kumimoji="1" lang="ja-JP" altLang="en-US" sz="24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37778" y="10058351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山梨県南都留郡西桂町下暮地</a:t>
            </a:r>
            <a:r>
              <a:rPr lang="en-US" altLang="ja-JP" sz="16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1900</a:t>
            </a:r>
            <a:endParaRPr kumimoji="1" lang="ja-JP" altLang="en-US" sz="1600" b="1" dirty="0">
              <a:solidFill>
                <a:srgbClr val="AD8C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958163" y="9616365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0555</a:t>
            </a:r>
            <a:r>
              <a:rPr kumimoji="1" lang="en-US" altLang="ja-JP" sz="28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-25-3000</a:t>
            </a:r>
            <a:endParaRPr kumimoji="1" lang="ja-JP" altLang="en-US" sz="28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918554" y="10070566"/>
            <a:ext cx="344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http://mitsutoge.roukyou.gr.jp</a:t>
            </a:r>
            <a:endParaRPr kumimoji="1" lang="ja-JP" altLang="en-US" sz="16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24" name="Freeform 91"/>
          <p:cNvSpPr>
            <a:spLocks/>
          </p:cNvSpPr>
          <p:nvPr/>
        </p:nvSpPr>
        <p:spPr bwMode="auto">
          <a:xfrm>
            <a:off x="10698753" y="3892547"/>
            <a:ext cx="3834733" cy="318976"/>
          </a:xfrm>
          <a:custGeom>
            <a:avLst/>
            <a:gdLst>
              <a:gd name="T0" fmla="*/ 2378 w 2458"/>
              <a:gd name="T1" fmla="*/ 66 h 182"/>
              <a:gd name="T2" fmla="*/ 2048 w 2458"/>
              <a:gd name="T3" fmla="*/ 56 h 182"/>
              <a:gd name="T4" fmla="*/ 1954 w 2458"/>
              <a:gd name="T5" fmla="*/ 52 h 182"/>
              <a:gd name="T6" fmla="*/ 2048 w 2458"/>
              <a:gd name="T7" fmla="*/ 56 h 182"/>
              <a:gd name="T8" fmla="*/ 1936 w 2458"/>
              <a:gd name="T9" fmla="*/ 38 h 182"/>
              <a:gd name="T10" fmla="*/ 1582 w 2458"/>
              <a:gd name="T11" fmla="*/ 40 h 182"/>
              <a:gd name="T12" fmla="*/ 1404 w 2458"/>
              <a:gd name="T13" fmla="*/ 38 h 182"/>
              <a:gd name="T14" fmla="*/ 1638 w 2458"/>
              <a:gd name="T15" fmla="*/ 26 h 182"/>
              <a:gd name="T16" fmla="*/ 1698 w 2458"/>
              <a:gd name="T17" fmla="*/ 24 h 182"/>
              <a:gd name="T18" fmla="*/ 1848 w 2458"/>
              <a:gd name="T19" fmla="*/ 22 h 182"/>
              <a:gd name="T20" fmla="*/ 1952 w 2458"/>
              <a:gd name="T21" fmla="*/ 28 h 182"/>
              <a:gd name="T22" fmla="*/ 1954 w 2458"/>
              <a:gd name="T23" fmla="*/ 22 h 182"/>
              <a:gd name="T24" fmla="*/ 1754 w 2458"/>
              <a:gd name="T25" fmla="*/ 4 h 182"/>
              <a:gd name="T26" fmla="*/ 1528 w 2458"/>
              <a:gd name="T27" fmla="*/ 0 h 182"/>
              <a:gd name="T28" fmla="*/ 1392 w 2458"/>
              <a:gd name="T29" fmla="*/ 22 h 182"/>
              <a:gd name="T30" fmla="*/ 1348 w 2458"/>
              <a:gd name="T31" fmla="*/ 24 h 182"/>
              <a:gd name="T32" fmla="*/ 1334 w 2458"/>
              <a:gd name="T33" fmla="*/ 30 h 182"/>
              <a:gd name="T34" fmla="*/ 1250 w 2458"/>
              <a:gd name="T35" fmla="*/ 30 h 182"/>
              <a:gd name="T36" fmla="*/ 1222 w 2458"/>
              <a:gd name="T37" fmla="*/ 30 h 182"/>
              <a:gd name="T38" fmla="*/ 1166 w 2458"/>
              <a:gd name="T39" fmla="*/ 8 h 182"/>
              <a:gd name="T40" fmla="*/ 1154 w 2458"/>
              <a:gd name="T41" fmla="*/ 20 h 182"/>
              <a:gd name="T42" fmla="*/ 1120 w 2458"/>
              <a:gd name="T43" fmla="*/ 14 h 182"/>
              <a:gd name="T44" fmla="*/ 1088 w 2458"/>
              <a:gd name="T45" fmla="*/ 24 h 182"/>
              <a:gd name="T46" fmla="*/ 1028 w 2458"/>
              <a:gd name="T47" fmla="*/ 28 h 182"/>
              <a:gd name="T48" fmla="*/ 964 w 2458"/>
              <a:gd name="T49" fmla="*/ 34 h 182"/>
              <a:gd name="T50" fmla="*/ 876 w 2458"/>
              <a:gd name="T51" fmla="*/ 42 h 182"/>
              <a:gd name="T52" fmla="*/ 788 w 2458"/>
              <a:gd name="T53" fmla="*/ 58 h 182"/>
              <a:gd name="T54" fmla="*/ 668 w 2458"/>
              <a:gd name="T55" fmla="*/ 62 h 182"/>
              <a:gd name="T56" fmla="*/ 608 w 2458"/>
              <a:gd name="T57" fmla="*/ 60 h 182"/>
              <a:gd name="T58" fmla="*/ 482 w 2458"/>
              <a:gd name="T59" fmla="*/ 60 h 182"/>
              <a:gd name="T60" fmla="*/ 412 w 2458"/>
              <a:gd name="T61" fmla="*/ 62 h 182"/>
              <a:gd name="T62" fmla="*/ 290 w 2458"/>
              <a:gd name="T63" fmla="*/ 46 h 182"/>
              <a:gd name="T64" fmla="*/ 254 w 2458"/>
              <a:gd name="T65" fmla="*/ 44 h 182"/>
              <a:gd name="T66" fmla="*/ 206 w 2458"/>
              <a:gd name="T67" fmla="*/ 48 h 182"/>
              <a:gd name="T68" fmla="*/ 190 w 2458"/>
              <a:gd name="T69" fmla="*/ 40 h 182"/>
              <a:gd name="T70" fmla="*/ 186 w 2458"/>
              <a:gd name="T71" fmla="*/ 36 h 182"/>
              <a:gd name="T72" fmla="*/ 182 w 2458"/>
              <a:gd name="T73" fmla="*/ 24 h 182"/>
              <a:gd name="T74" fmla="*/ 116 w 2458"/>
              <a:gd name="T75" fmla="*/ 18 h 182"/>
              <a:gd name="T76" fmla="*/ 44 w 2458"/>
              <a:gd name="T77" fmla="*/ 40 h 182"/>
              <a:gd name="T78" fmla="*/ 22 w 2458"/>
              <a:gd name="T79" fmla="*/ 54 h 182"/>
              <a:gd name="T80" fmla="*/ 16 w 2458"/>
              <a:gd name="T81" fmla="*/ 78 h 182"/>
              <a:gd name="T82" fmla="*/ 2 w 2458"/>
              <a:gd name="T83" fmla="*/ 118 h 182"/>
              <a:gd name="T84" fmla="*/ 24 w 2458"/>
              <a:gd name="T85" fmla="*/ 122 h 182"/>
              <a:gd name="T86" fmla="*/ 60 w 2458"/>
              <a:gd name="T87" fmla="*/ 134 h 182"/>
              <a:gd name="T88" fmla="*/ 62 w 2458"/>
              <a:gd name="T89" fmla="*/ 148 h 182"/>
              <a:gd name="T90" fmla="*/ 64 w 2458"/>
              <a:gd name="T91" fmla="*/ 160 h 182"/>
              <a:gd name="T92" fmla="*/ 70 w 2458"/>
              <a:gd name="T93" fmla="*/ 168 h 182"/>
              <a:gd name="T94" fmla="*/ 202 w 2458"/>
              <a:gd name="T95" fmla="*/ 182 h 182"/>
              <a:gd name="T96" fmla="*/ 264 w 2458"/>
              <a:gd name="T97" fmla="*/ 174 h 182"/>
              <a:gd name="T98" fmla="*/ 300 w 2458"/>
              <a:gd name="T99" fmla="*/ 168 h 182"/>
              <a:gd name="T100" fmla="*/ 320 w 2458"/>
              <a:gd name="T101" fmla="*/ 160 h 182"/>
              <a:gd name="T102" fmla="*/ 402 w 2458"/>
              <a:gd name="T103" fmla="*/ 156 h 182"/>
              <a:gd name="T104" fmla="*/ 446 w 2458"/>
              <a:gd name="T105" fmla="*/ 148 h 182"/>
              <a:gd name="T106" fmla="*/ 468 w 2458"/>
              <a:gd name="T107" fmla="*/ 140 h 182"/>
              <a:gd name="T108" fmla="*/ 520 w 2458"/>
              <a:gd name="T109" fmla="*/ 128 h 182"/>
              <a:gd name="T110" fmla="*/ 768 w 2458"/>
              <a:gd name="T111" fmla="*/ 114 h 182"/>
              <a:gd name="T112" fmla="*/ 956 w 2458"/>
              <a:gd name="T113" fmla="*/ 110 h 182"/>
              <a:gd name="T114" fmla="*/ 1322 w 2458"/>
              <a:gd name="T115" fmla="*/ 100 h 182"/>
              <a:gd name="T116" fmla="*/ 1566 w 2458"/>
              <a:gd name="T117" fmla="*/ 78 h 182"/>
              <a:gd name="T118" fmla="*/ 2036 w 2458"/>
              <a:gd name="T119" fmla="*/ 70 h 182"/>
              <a:gd name="T120" fmla="*/ 2458 w 2458"/>
              <a:gd name="T121" fmla="*/ 7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58" h="182">
                <a:moveTo>
                  <a:pt x="2458" y="76"/>
                </a:moveTo>
                <a:lnTo>
                  <a:pt x="2458" y="76"/>
                </a:lnTo>
                <a:lnTo>
                  <a:pt x="2424" y="70"/>
                </a:lnTo>
                <a:lnTo>
                  <a:pt x="2378" y="66"/>
                </a:lnTo>
                <a:lnTo>
                  <a:pt x="2324" y="62"/>
                </a:lnTo>
                <a:lnTo>
                  <a:pt x="2266" y="62"/>
                </a:lnTo>
                <a:lnTo>
                  <a:pt x="2146" y="58"/>
                </a:lnTo>
                <a:lnTo>
                  <a:pt x="2048" y="56"/>
                </a:lnTo>
                <a:lnTo>
                  <a:pt x="2048" y="56"/>
                </a:lnTo>
                <a:lnTo>
                  <a:pt x="1994" y="54"/>
                </a:lnTo>
                <a:lnTo>
                  <a:pt x="1954" y="52"/>
                </a:lnTo>
                <a:lnTo>
                  <a:pt x="1954" y="52"/>
                </a:lnTo>
                <a:lnTo>
                  <a:pt x="1952" y="52"/>
                </a:lnTo>
                <a:lnTo>
                  <a:pt x="1968" y="52"/>
                </a:lnTo>
                <a:lnTo>
                  <a:pt x="2048" y="56"/>
                </a:lnTo>
                <a:lnTo>
                  <a:pt x="2048" y="56"/>
                </a:lnTo>
                <a:lnTo>
                  <a:pt x="2156" y="58"/>
                </a:lnTo>
                <a:lnTo>
                  <a:pt x="2156" y="58"/>
                </a:lnTo>
                <a:lnTo>
                  <a:pt x="2016" y="36"/>
                </a:lnTo>
                <a:lnTo>
                  <a:pt x="1936" y="38"/>
                </a:lnTo>
                <a:lnTo>
                  <a:pt x="1936" y="38"/>
                </a:lnTo>
                <a:lnTo>
                  <a:pt x="1758" y="40"/>
                </a:lnTo>
                <a:lnTo>
                  <a:pt x="1672" y="40"/>
                </a:lnTo>
                <a:lnTo>
                  <a:pt x="1582" y="40"/>
                </a:lnTo>
                <a:lnTo>
                  <a:pt x="1582" y="40"/>
                </a:lnTo>
                <a:lnTo>
                  <a:pt x="1494" y="40"/>
                </a:lnTo>
                <a:lnTo>
                  <a:pt x="1444" y="40"/>
                </a:lnTo>
                <a:lnTo>
                  <a:pt x="1404" y="38"/>
                </a:lnTo>
                <a:lnTo>
                  <a:pt x="1926" y="28"/>
                </a:lnTo>
                <a:lnTo>
                  <a:pt x="1912" y="26"/>
                </a:lnTo>
                <a:lnTo>
                  <a:pt x="1638" y="26"/>
                </a:lnTo>
                <a:lnTo>
                  <a:pt x="1638" y="26"/>
                </a:lnTo>
                <a:lnTo>
                  <a:pt x="1590" y="26"/>
                </a:lnTo>
                <a:lnTo>
                  <a:pt x="1638" y="26"/>
                </a:lnTo>
                <a:lnTo>
                  <a:pt x="1638" y="26"/>
                </a:lnTo>
                <a:lnTo>
                  <a:pt x="1698" y="24"/>
                </a:lnTo>
                <a:lnTo>
                  <a:pt x="1762" y="20"/>
                </a:lnTo>
                <a:lnTo>
                  <a:pt x="1762" y="20"/>
                </a:lnTo>
                <a:lnTo>
                  <a:pt x="1804" y="20"/>
                </a:lnTo>
                <a:lnTo>
                  <a:pt x="1848" y="22"/>
                </a:lnTo>
                <a:lnTo>
                  <a:pt x="1848" y="22"/>
                </a:lnTo>
                <a:lnTo>
                  <a:pt x="1880" y="24"/>
                </a:lnTo>
                <a:lnTo>
                  <a:pt x="1912" y="26"/>
                </a:lnTo>
                <a:lnTo>
                  <a:pt x="1952" y="28"/>
                </a:lnTo>
                <a:lnTo>
                  <a:pt x="1964" y="26"/>
                </a:lnTo>
                <a:lnTo>
                  <a:pt x="1964" y="26"/>
                </a:lnTo>
                <a:lnTo>
                  <a:pt x="1964" y="26"/>
                </a:lnTo>
                <a:lnTo>
                  <a:pt x="1954" y="22"/>
                </a:lnTo>
                <a:lnTo>
                  <a:pt x="1938" y="20"/>
                </a:lnTo>
                <a:lnTo>
                  <a:pt x="1890" y="14"/>
                </a:lnTo>
                <a:lnTo>
                  <a:pt x="1826" y="10"/>
                </a:lnTo>
                <a:lnTo>
                  <a:pt x="1754" y="4"/>
                </a:lnTo>
                <a:lnTo>
                  <a:pt x="1616" y="0"/>
                </a:lnTo>
                <a:lnTo>
                  <a:pt x="1562" y="0"/>
                </a:lnTo>
                <a:lnTo>
                  <a:pt x="1528" y="0"/>
                </a:lnTo>
                <a:lnTo>
                  <a:pt x="1528" y="0"/>
                </a:lnTo>
                <a:lnTo>
                  <a:pt x="1494" y="4"/>
                </a:lnTo>
                <a:lnTo>
                  <a:pt x="1462" y="12"/>
                </a:lnTo>
                <a:lnTo>
                  <a:pt x="1428" y="18"/>
                </a:lnTo>
                <a:lnTo>
                  <a:pt x="1392" y="22"/>
                </a:lnTo>
                <a:lnTo>
                  <a:pt x="1392" y="22"/>
                </a:lnTo>
                <a:lnTo>
                  <a:pt x="1368" y="22"/>
                </a:lnTo>
                <a:lnTo>
                  <a:pt x="1358" y="22"/>
                </a:lnTo>
                <a:lnTo>
                  <a:pt x="1348" y="24"/>
                </a:lnTo>
                <a:lnTo>
                  <a:pt x="1348" y="24"/>
                </a:lnTo>
                <a:lnTo>
                  <a:pt x="1342" y="28"/>
                </a:lnTo>
                <a:lnTo>
                  <a:pt x="1334" y="30"/>
                </a:lnTo>
                <a:lnTo>
                  <a:pt x="1334" y="30"/>
                </a:lnTo>
                <a:lnTo>
                  <a:pt x="1308" y="30"/>
                </a:lnTo>
                <a:lnTo>
                  <a:pt x="1284" y="30"/>
                </a:lnTo>
                <a:lnTo>
                  <a:pt x="1260" y="30"/>
                </a:lnTo>
                <a:lnTo>
                  <a:pt x="1250" y="30"/>
                </a:lnTo>
                <a:lnTo>
                  <a:pt x="1240" y="32"/>
                </a:lnTo>
                <a:lnTo>
                  <a:pt x="1240" y="32"/>
                </a:lnTo>
                <a:lnTo>
                  <a:pt x="1232" y="32"/>
                </a:lnTo>
                <a:lnTo>
                  <a:pt x="1222" y="30"/>
                </a:lnTo>
                <a:lnTo>
                  <a:pt x="1198" y="20"/>
                </a:lnTo>
                <a:lnTo>
                  <a:pt x="1176" y="10"/>
                </a:lnTo>
                <a:lnTo>
                  <a:pt x="1170" y="8"/>
                </a:lnTo>
                <a:lnTo>
                  <a:pt x="1166" y="8"/>
                </a:lnTo>
                <a:lnTo>
                  <a:pt x="1166" y="8"/>
                </a:lnTo>
                <a:lnTo>
                  <a:pt x="1160" y="20"/>
                </a:lnTo>
                <a:lnTo>
                  <a:pt x="1156" y="22"/>
                </a:lnTo>
                <a:lnTo>
                  <a:pt x="1154" y="20"/>
                </a:lnTo>
                <a:lnTo>
                  <a:pt x="1144" y="18"/>
                </a:lnTo>
                <a:lnTo>
                  <a:pt x="1134" y="16"/>
                </a:lnTo>
                <a:lnTo>
                  <a:pt x="1120" y="14"/>
                </a:lnTo>
                <a:lnTo>
                  <a:pt x="1120" y="14"/>
                </a:lnTo>
                <a:lnTo>
                  <a:pt x="1114" y="16"/>
                </a:lnTo>
                <a:lnTo>
                  <a:pt x="1106" y="20"/>
                </a:lnTo>
                <a:lnTo>
                  <a:pt x="1096" y="22"/>
                </a:lnTo>
                <a:lnTo>
                  <a:pt x="1088" y="24"/>
                </a:lnTo>
                <a:lnTo>
                  <a:pt x="1088" y="24"/>
                </a:lnTo>
                <a:lnTo>
                  <a:pt x="1066" y="22"/>
                </a:lnTo>
                <a:lnTo>
                  <a:pt x="1046" y="24"/>
                </a:lnTo>
                <a:lnTo>
                  <a:pt x="1028" y="28"/>
                </a:lnTo>
                <a:lnTo>
                  <a:pt x="1002" y="32"/>
                </a:lnTo>
                <a:lnTo>
                  <a:pt x="1002" y="32"/>
                </a:lnTo>
                <a:lnTo>
                  <a:pt x="982" y="34"/>
                </a:lnTo>
                <a:lnTo>
                  <a:pt x="964" y="34"/>
                </a:lnTo>
                <a:lnTo>
                  <a:pt x="936" y="34"/>
                </a:lnTo>
                <a:lnTo>
                  <a:pt x="910" y="36"/>
                </a:lnTo>
                <a:lnTo>
                  <a:pt x="894" y="38"/>
                </a:lnTo>
                <a:lnTo>
                  <a:pt x="876" y="42"/>
                </a:lnTo>
                <a:lnTo>
                  <a:pt x="876" y="42"/>
                </a:lnTo>
                <a:lnTo>
                  <a:pt x="830" y="50"/>
                </a:lnTo>
                <a:lnTo>
                  <a:pt x="788" y="58"/>
                </a:lnTo>
                <a:lnTo>
                  <a:pt x="788" y="58"/>
                </a:lnTo>
                <a:lnTo>
                  <a:pt x="742" y="58"/>
                </a:lnTo>
                <a:lnTo>
                  <a:pt x="704" y="62"/>
                </a:lnTo>
                <a:lnTo>
                  <a:pt x="686" y="62"/>
                </a:lnTo>
                <a:lnTo>
                  <a:pt x="668" y="62"/>
                </a:lnTo>
                <a:lnTo>
                  <a:pt x="650" y="60"/>
                </a:lnTo>
                <a:lnTo>
                  <a:pt x="632" y="54"/>
                </a:lnTo>
                <a:lnTo>
                  <a:pt x="632" y="54"/>
                </a:lnTo>
                <a:lnTo>
                  <a:pt x="608" y="60"/>
                </a:lnTo>
                <a:lnTo>
                  <a:pt x="584" y="62"/>
                </a:lnTo>
                <a:lnTo>
                  <a:pt x="560" y="62"/>
                </a:lnTo>
                <a:lnTo>
                  <a:pt x="534" y="62"/>
                </a:lnTo>
                <a:lnTo>
                  <a:pt x="482" y="60"/>
                </a:lnTo>
                <a:lnTo>
                  <a:pt x="458" y="60"/>
                </a:lnTo>
                <a:lnTo>
                  <a:pt x="434" y="62"/>
                </a:lnTo>
                <a:lnTo>
                  <a:pt x="434" y="62"/>
                </a:lnTo>
                <a:lnTo>
                  <a:pt x="412" y="62"/>
                </a:lnTo>
                <a:lnTo>
                  <a:pt x="392" y="62"/>
                </a:lnTo>
                <a:lnTo>
                  <a:pt x="358" y="58"/>
                </a:lnTo>
                <a:lnTo>
                  <a:pt x="290" y="46"/>
                </a:lnTo>
                <a:lnTo>
                  <a:pt x="290" y="46"/>
                </a:lnTo>
                <a:lnTo>
                  <a:pt x="268" y="46"/>
                </a:lnTo>
                <a:lnTo>
                  <a:pt x="260" y="44"/>
                </a:lnTo>
                <a:lnTo>
                  <a:pt x="254" y="44"/>
                </a:lnTo>
                <a:lnTo>
                  <a:pt x="254" y="44"/>
                </a:lnTo>
                <a:lnTo>
                  <a:pt x="244" y="42"/>
                </a:lnTo>
                <a:lnTo>
                  <a:pt x="232" y="46"/>
                </a:lnTo>
                <a:lnTo>
                  <a:pt x="220" y="48"/>
                </a:lnTo>
                <a:lnTo>
                  <a:pt x="206" y="48"/>
                </a:lnTo>
                <a:lnTo>
                  <a:pt x="210" y="42"/>
                </a:lnTo>
                <a:lnTo>
                  <a:pt x="210" y="42"/>
                </a:lnTo>
                <a:lnTo>
                  <a:pt x="190" y="40"/>
                </a:lnTo>
                <a:lnTo>
                  <a:pt x="190" y="40"/>
                </a:lnTo>
                <a:lnTo>
                  <a:pt x="186" y="40"/>
                </a:lnTo>
                <a:lnTo>
                  <a:pt x="186" y="40"/>
                </a:lnTo>
                <a:lnTo>
                  <a:pt x="186" y="36"/>
                </a:lnTo>
                <a:lnTo>
                  <a:pt x="186" y="36"/>
                </a:lnTo>
                <a:lnTo>
                  <a:pt x="188" y="32"/>
                </a:lnTo>
                <a:lnTo>
                  <a:pt x="188" y="30"/>
                </a:lnTo>
                <a:lnTo>
                  <a:pt x="188" y="26"/>
                </a:lnTo>
                <a:lnTo>
                  <a:pt x="182" y="24"/>
                </a:lnTo>
                <a:lnTo>
                  <a:pt x="182" y="24"/>
                </a:lnTo>
                <a:lnTo>
                  <a:pt x="150" y="20"/>
                </a:lnTo>
                <a:lnTo>
                  <a:pt x="116" y="18"/>
                </a:lnTo>
                <a:lnTo>
                  <a:pt x="116" y="18"/>
                </a:lnTo>
                <a:lnTo>
                  <a:pt x="50" y="30"/>
                </a:lnTo>
                <a:lnTo>
                  <a:pt x="50" y="30"/>
                </a:lnTo>
                <a:lnTo>
                  <a:pt x="48" y="36"/>
                </a:lnTo>
                <a:lnTo>
                  <a:pt x="44" y="40"/>
                </a:lnTo>
                <a:lnTo>
                  <a:pt x="24" y="44"/>
                </a:lnTo>
                <a:lnTo>
                  <a:pt x="24" y="44"/>
                </a:lnTo>
                <a:lnTo>
                  <a:pt x="22" y="50"/>
                </a:lnTo>
                <a:lnTo>
                  <a:pt x="22" y="54"/>
                </a:lnTo>
                <a:lnTo>
                  <a:pt x="20" y="64"/>
                </a:lnTo>
                <a:lnTo>
                  <a:pt x="20" y="64"/>
                </a:lnTo>
                <a:lnTo>
                  <a:pt x="20" y="70"/>
                </a:lnTo>
                <a:lnTo>
                  <a:pt x="16" y="78"/>
                </a:lnTo>
                <a:lnTo>
                  <a:pt x="8" y="90"/>
                </a:lnTo>
                <a:lnTo>
                  <a:pt x="2" y="104"/>
                </a:lnTo>
                <a:lnTo>
                  <a:pt x="0" y="110"/>
                </a:lnTo>
                <a:lnTo>
                  <a:pt x="2" y="118"/>
                </a:lnTo>
                <a:lnTo>
                  <a:pt x="2" y="118"/>
                </a:lnTo>
                <a:lnTo>
                  <a:pt x="4" y="118"/>
                </a:lnTo>
                <a:lnTo>
                  <a:pt x="8" y="120"/>
                </a:lnTo>
                <a:lnTo>
                  <a:pt x="24" y="122"/>
                </a:lnTo>
                <a:lnTo>
                  <a:pt x="42" y="126"/>
                </a:lnTo>
                <a:lnTo>
                  <a:pt x="58" y="130"/>
                </a:lnTo>
                <a:lnTo>
                  <a:pt x="58" y="130"/>
                </a:lnTo>
                <a:lnTo>
                  <a:pt x="60" y="134"/>
                </a:lnTo>
                <a:lnTo>
                  <a:pt x="58" y="138"/>
                </a:lnTo>
                <a:lnTo>
                  <a:pt x="50" y="146"/>
                </a:lnTo>
                <a:lnTo>
                  <a:pt x="50" y="146"/>
                </a:lnTo>
                <a:lnTo>
                  <a:pt x="62" y="148"/>
                </a:lnTo>
                <a:lnTo>
                  <a:pt x="70" y="150"/>
                </a:lnTo>
                <a:lnTo>
                  <a:pt x="70" y="152"/>
                </a:lnTo>
                <a:lnTo>
                  <a:pt x="70" y="154"/>
                </a:lnTo>
                <a:lnTo>
                  <a:pt x="64" y="160"/>
                </a:lnTo>
                <a:lnTo>
                  <a:pt x="64" y="160"/>
                </a:lnTo>
                <a:lnTo>
                  <a:pt x="76" y="160"/>
                </a:lnTo>
                <a:lnTo>
                  <a:pt x="76" y="160"/>
                </a:lnTo>
                <a:lnTo>
                  <a:pt x="70" y="168"/>
                </a:lnTo>
                <a:lnTo>
                  <a:pt x="70" y="168"/>
                </a:lnTo>
                <a:lnTo>
                  <a:pt x="158" y="180"/>
                </a:lnTo>
                <a:lnTo>
                  <a:pt x="180" y="182"/>
                </a:lnTo>
                <a:lnTo>
                  <a:pt x="202" y="182"/>
                </a:lnTo>
                <a:lnTo>
                  <a:pt x="222" y="182"/>
                </a:lnTo>
                <a:lnTo>
                  <a:pt x="244" y="180"/>
                </a:lnTo>
                <a:lnTo>
                  <a:pt x="244" y="180"/>
                </a:lnTo>
                <a:lnTo>
                  <a:pt x="264" y="174"/>
                </a:lnTo>
                <a:lnTo>
                  <a:pt x="288" y="168"/>
                </a:lnTo>
                <a:lnTo>
                  <a:pt x="288" y="168"/>
                </a:lnTo>
                <a:lnTo>
                  <a:pt x="294" y="168"/>
                </a:lnTo>
                <a:lnTo>
                  <a:pt x="300" y="168"/>
                </a:lnTo>
                <a:lnTo>
                  <a:pt x="314" y="170"/>
                </a:lnTo>
                <a:lnTo>
                  <a:pt x="314" y="170"/>
                </a:lnTo>
                <a:lnTo>
                  <a:pt x="318" y="166"/>
                </a:lnTo>
                <a:lnTo>
                  <a:pt x="320" y="160"/>
                </a:lnTo>
                <a:lnTo>
                  <a:pt x="324" y="150"/>
                </a:lnTo>
                <a:lnTo>
                  <a:pt x="324" y="150"/>
                </a:lnTo>
                <a:lnTo>
                  <a:pt x="362" y="154"/>
                </a:lnTo>
                <a:lnTo>
                  <a:pt x="402" y="156"/>
                </a:lnTo>
                <a:lnTo>
                  <a:pt x="422" y="156"/>
                </a:lnTo>
                <a:lnTo>
                  <a:pt x="436" y="154"/>
                </a:lnTo>
                <a:lnTo>
                  <a:pt x="442" y="152"/>
                </a:lnTo>
                <a:lnTo>
                  <a:pt x="446" y="148"/>
                </a:lnTo>
                <a:lnTo>
                  <a:pt x="448" y="146"/>
                </a:lnTo>
                <a:lnTo>
                  <a:pt x="448" y="142"/>
                </a:lnTo>
                <a:lnTo>
                  <a:pt x="448" y="142"/>
                </a:lnTo>
                <a:lnTo>
                  <a:pt x="468" y="140"/>
                </a:lnTo>
                <a:lnTo>
                  <a:pt x="484" y="136"/>
                </a:lnTo>
                <a:lnTo>
                  <a:pt x="500" y="130"/>
                </a:lnTo>
                <a:lnTo>
                  <a:pt x="520" y="128"/>
                </a:lnTo>
                <a:lnTo>
                  <a:pt x="520" y="128"/>
                </a:lnTo>
                <a:lnTo>
                  <a:pt x="678" y="118"/>
                </a:lnTo>
                <a:lnTo>
                  <a:pt x="678" y="118"/>
                </a:lnTo>
                <a:lnTo>
                  <a:pt x="724" y="116"/>
                </a:lnTo>
                <a:lnTo>
                  <a:pt x="768" y="114"/>
                </a:lnTo>
                <a:lnTo>
                  <a:pt x="800" y="114"/>
                </a:lnTo>
                <a:lnTo>
                  <a:pt x="800" y="114"/>
                </a:lnTo>
                <a:lnTo>
                  <a:pt x="880" y="112"/>
                </a:lnTo>
                <a:lnTo>
                  <a:pt x="956" y="110"/>
                </a:lnTo>
                <a:lnTo>
                  <a:pt x="1102" y="110"/>
                </a:lnTo>
                <a:lnTo>
                  <a:pt x="1174" y="108"/>
                </a:lnTo>
                <a:lnTo>
                  <a:pt x="1248" y="106"/>
                </a:lnTo>
                <a:lnTo>
                  <a:pt x="1322" y="100"/>
                </a:lnTo>
                <a:lnTo>
                  <a:pt x="1402" y="94"/>
                </a:lnTo>
                <a:lnTo>
                  <a:pt x="1402" y="94"/>
                </a:lnTo>
                <a:lnTo>
                  <a:pt x="1484" y="84"/>
                </a:lnTo>
                <a:lnTo>
                  <a:pt x="1566" y="78"/>
                </a:lnTo>
                <a:lnTo>
                  <a:pt x="1648" y="74"/>
                </a:lnTo>
                <a:lnTo>
                  <a:pt x="1730" y="70"/>
                </a:lnTo>
                <a:lnTo>
                  <a:pt x="1888" y="68"/>
                </a:lnTo>
                <a:lnTo>
                  <a:pt x="2036" y="70"/>
                </a:lnTo>
                <a:lnTo>
                  <a:pt x="2170" y="74"/>
                </a:lnTo>
                <a:lnTo>
                  <a:pt x="2282" y="78"/>
                </a:lnTo>
                <a:lnTo>
                  <a:pt x="2426" y="84"/>
                </a:lnTo>
                <a:lnTo>
                  <a:pt x="2458" y="76"/>
                </a:lnTo>
                <a:close/>
              </a:path>
            </a:pathLst>
          </a:custGeom>
          <a:solidFill>
            <a:srgbClr val="DEB4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-6315993" y="4793506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8F241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+2,500</a:t>
            </a:r>
            <a:r>
              <a:rPr lang="ja-JP" altLang="en-US" sz="2800" b="1" dirty="0">
                <a:solidFill>
                  <a:srgbClr val="8F241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円で</a:t>
            </a:r>
            <a:r>
              <a:rPr lang="en-US" altLang="ja-JP" sz="2800" b="1" dirty="0">
                <a:solidFill>
                  <a:srgbClr val="8F241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sz="2800" b="1" dirty="0">
                <a:solidFill>
                  <a:srgbClr val="8F241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時間飲み放題</a:t>
            </a:r>
            <a:r>
              <a:rPr lang="en-US" altLang="ja-JP" sz="2800" b="1" dirty="0">
                <a:solidFill>
                  <a:srgbClr val="8F241C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!</a:t>
            </a:r>
          </a:p>
        </p:txBody>
      </p:sp>
      <p:pic>
        <p:nvPicPr>
          <p:cNvPr id="3" name="図プレースホルダー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740"/>
          <a:stretch>
            <a:fillRect/>
          </a:stretch>
        </p:blipFill>
        <p:spPr>
          <a:xfrm>
            <a:off x="-5579692" y="1612240"/>
            <a:ext cx="2847013" cy="2140279"/>
          </a:xfrm>
        </p:spPr>
      </p:pic>
      <p:pic>
        <p:nvPicPr>
          <p:cNvPr id="6" name="図プレースホルダー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-3690555" y="3178"/>
            <a:ext cx="1883338" cy="1360719"/>
          </a:xfrm>
        </p:spPr>
      </p:pic>
      <p:grpSp>
        <p:nvGrpSpPr>
          <p:cNvPr id="68" name="グループ化 67"/>
          <p:cNvGrpSpPr/>
          <p:nvPr/>
        </p:nvGrpSpPr>
        <p:grpSpPr>
          <a:xfrm>
            <a:off x="260382" y="3713452"/>
            <a:ext cx="1989912" cy="450643"/>
            <a:chOff x="8671476" y="5940784"/>
            <a:chExt cx="1879273" cy="376401"/>
          </a:xfrm>
        </p:grpSpPr>
        <p:sp>
          <p:nvSpPr>
            <p:cNvPr id="67" name="フローチャート: 端子 66"/>
            <p:cNvSpPr/>
            <p:nvPr/>
          </p:nvSpPr>
          <p:spPr>
            <a:xfrm>
              <a:off x="8705065" y="5940784"/>
              <a:ext cx="1713427" cy="335622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8671476" y="5947853"/>
              <a:ext cx="18792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bg1">
                      <a:lumMod val="9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セットメニュー</a:t>
              </a:r>
              <a:endParaRPr kumimoji="1" lang="ja-JP" altLang="en-US" b="1" dirty="0">
                <a:solidFill>
                  <a:schemeClr val="bg1">
                    <a:lumMod val="9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8616324" y="7114999"/>
            <a:ext cx="0" cy="127371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-131943" y="4004032"/>
            <a:ext cx="5288936" cy="1571111"/>
            <a:chOff x="-1271250" y="4685931"/>
            <a:chExt cx="5102863" cy="1447986"/>
          </a:xfrm>
        </p:grpSpPr>
        <p:sp>
          <p:nvSpPr>
            <p:cNvPr id="92" name="正方形/長方形 91"/>
            <p:cNvSpPr/>
            <p:nvPr/>
          </p:nvSpPr>
          <p:spPr>
            <a:xfrm rot="10800000">
              <a:off x="-1271250" y="4816275"/>
              <a:ext cx="5093811" cy="1270321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rgbClr val="8F241C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-570303" y="4802253"/>
              <a:ext cx="2105564" cy="556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かきセット</a:t>
              </a:r>
              <a:endParaRPr kumimoji="1" lang="ja-JP" altLang="en-US" sz="28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-502116" y="5277176"/>
              <a:ext cx="1335031" cy="709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・かき　　　　</a:t>
              </a:r>
              <a:r>
                <a:rPr lang="en-US" altLang="ja-JP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8</a:t>
              </a:r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個</a:t>
              </a:r>
              <a:endPara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  <a:p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・有頭エビ　  </a:t>
              </a:r>
              <a:r>
                <a:rPr lang="en-US" altLang="ja-JP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尾</a:t>
              </a:r>
              <a:endPara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  <a:p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・むきホタテ　</a:t>
              </a:r>
              <a:r>
                <a:rPr lang="en-US" altLang="ja-JP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個</a:t>
              </a:r>
              <a:endPara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  <a:p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・焼おにぎり　</a:t>
              </a:r>
              <a:r>
                <a:rPr lang="en-US" altLang="ja-JP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1</a:t>
              </a:r>
              <a:r>
                <a:rPr lang="ja-JP" altLang="en-US" sz="1100" dirty="0"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個</a:t>
              </a: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1772770" y="5613324"/>
              <a:ext cx="2058843" cy="482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2,800</a:t>
              </a:r>
              <a:r>
                <a:rPr lang="ja-JP" alt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</a:t>
              </a:r>
              <a:r>
                <a:rPr lang="ja-JP" alt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（税込</a:t>
              </a:r>
              <a:r>
                <a:rPr lang="ja-JP" altLang="en-US" sz="1600" dirty="0">
                  <a:solidFill>
                    <a:srgbClr val="AD8C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）</a:t>
              </a:r>
              <a:endParaRPr kumimoji="1" lang="ja-JP" altLang="en-US" sz="16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102" name="ひし形 101"/>
            <p:cNvSpPr/>
            <p:nvPr/>
          </p:nvSpPr>
          <p:spPr>
            <a:xfrm>
              <a:off x="-827497" y="4926456"/>
              <a:ext cx="211849" cy="212677"/>
            </a:xfrm>
            <a:prstGeom prst="diamond">
              <a:avLst/>
            </a:prstGeom>
            <a:solidFill>
              <a:srgbClr val="AD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0" b="100000" l="1044" r="100000">
                          <a14:foregroundMark x1="19833" y1="79375" x2="19833" y2="79375"/>
                          <a14:foregroundMark x1="31106" y1="78542" x2="3758" y2="56875"/>
                          <a14:foregroundMark x1="62839" y1="90833" x2="89562" y2="54792"/>
                          <a14:foregroundMark x1="69102" y1="76875" x2="60960" y2="96875"/>
                          <a14:foregroundMark x1="61378" y1="87708" x2="99582" y2="55417"/>
                          <a14:foregroundMark x1="84134" y1="73333" x2="70564" y2="94792"/>
                          <a14:foregroundMark x1="88518" y1="77500" x2="89562" y2="76875"/>
                          <a14:foregroundMark x1="15658" y1="75833" x2="15658" y2="75833"/>
                          <a14:foregroundMark x1="21921" y1="78333" x2="21921" y2="78333"/>
                          <a14:backgroundMark x1="21921" y1="77917" x2="21921" y2="77917"/>
                          <a14:backgroundMark x1="15240" y1="75833" x2="15240" y2="75833"/>
                          <a14:backgroundMark x1="83925" y1="18542" x2="83925" y2="18542"/>
                          <a14:backgroundMark x1="79541" y1="11875" x2="79541" y2="1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299" y="4685931"/>
              <a:ext cx="1205170" cy="1040788"/>
            </a:xfrm>
            <a:prstGeom prst="rect">
              <a:avLst/>
            </a:prstGeom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1500566" y="5601567"/>
              <a:ext cx="341491" cy="5323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一人前</a:t>
              </a:r>
            </a:p>
          </p:txBody>
        </p:sp>
      </p:grpSp>
      <p:sp>
        <p:nvSpPr>
          <p:cNvPr id="125" name="テキスト ボックス 124"/>
          <p:cNvSpPr txBox="1"/>
          <p:nvPr/>
        </p:nvSpPr>
        <p:spPr>
          <a:xfrm>
            <a:off x="652263" y="6090113"/>
            <a:ext cx="13837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・広島産かき  </a:t>
            </a:r>
            <a:r>
              <a: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個</a:t>
            </a:r>
            <a:endParaRPr lang="en-US" altLang="ja-JP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・むきホタテ　</a:t>
            </a:r>
            <a:r>
              <a: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</a:t>
            </a:r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個</a:t>
            </a:r>
            <a:endParaRPr lang="en-US" altLang="ja-JP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・ムール貝　  </a:t>
            </a:r>
            <a:r>
              <a: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3</a:t>
            </a:r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個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182510" y="5741151"/>
            <a:ext cx="1748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・ホンビノス貝　</a:t>
            </a:r>
            <a:r>
              <a: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個</a:t>
            </a:r>
            <a:endParaRPr lang="en-US" altLang="ja-JP" sz="11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・焼おにぎり　　</a:t>
            </a:r>
            <a:r>
              <a:rPr lang="en-US" altLang="ja-JP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</a:t>
            </a:r>
            <a:r>
              <a:rPr lang="ja-JP" altLang="en-US" sz="1100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個</a:t>
            </a:r>
          </a:p>
        </p:txBody>
      </p:sp>
      <p:sp>
        <p:nvSpPr>
          <p:cNvPr id="123" name="ひし形 122"/>
          <p:cNvSpPr/>
          <p:nvPr/>
        </p:nvSpPr>
        <p:spPr>
          <a:xfrm>
            <a:off x="321210" y="5719960"/>
            <a:ext cx="200025" cy="200025"/>
          </a:xfrm>
          <a:prstGeom prst="diamond">
            <a:avLst/>
          </a:prstGeom>
          <a:solidFill>
            <a:srgbClr val="AD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049005" y="6491975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2,300</a:t>
            </a:r>
            <a:r>
              <a:rPr lang="ja-JP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円</a:t>
            </a:r>
            <a:r>
              <a:rPr lang="ja-JP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（税込</a:t>
            </a:r>
            <a:r>
              <a:rPr lang="ja-JP" altLang="en-US" sz="1600" dirty="0">
                <a:solidFill>
                  <a:srgbClr val="AD8C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  <a:endParaRPr lang="ja-JP" altLang="en-US" sz="1600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771493" y="6455782"/>
            <a:ext cx="353943" cy="600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一人前</a:t>
            </a: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298876" y="7554715"/>
            <a:ext cx="323955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テーブル</a:t>
            </a:r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/4,600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円以上のご注文で、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テーブル代２時間無料（延長不可）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但し、食材の持込みがある場合は、　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テーブル代が発生します。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５日前迄にご予約下さい。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食材のお預かりは致しかねます。</a:t>
            </a:r>
            <a:endParaRPr lang="en-US" altLang="ja-JP" sz="12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1100" dirty="0">
              <a:solidFill>
                <a:srgbClr val="6854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9206951" y="7491089"/>
            <a:ext cx="18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>
                    <a:lumMod val="9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セットメニュー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4860234" y="-574561"/>
            <a:ext cx="3075023" cy="6587300"/>
            <a:chOff x="9197552" y="-166958"/>
            <a:chExt cx="3075023" cy="6587300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614" y="288273"/>
              <a:ext cx="2489090" cy="6132069"/>
            </a:xfrm>
            <a:prstGeom prst="rect">
              <a:avLst/>
            </a:prstGeom>
          </p:spPr>
        </p:pic>
        <p:grpSp>
          <p:nvGrpSpPr>
            <p:cNvPr id="48" name="グループ化 47"/>
            <p:cNvGrpSpPr/>
            <p:nvPr/>
          </p:nvGrpSpPr>
          <p:grpSpPr>
            <a:xfrm>
              <a:off x="9197552" y="-166958"/>
              <a:ext cx="3075023" cy="5949018"/>
              <a:chOff x="9306310" y="-201641"/>
              <a:chExt cx="3075023" cy="5949018"/>
            </a:xfrm>
          </p:grpSpPr>
          <p:grpSp>
            <p:nvGrpSpPr>
              <p:cNvPr id="10" name="Group 8"/>
              <p:cNvGrpSpPr>
                <a:grpSpLocks noChangeAspect="1"/>
              </p:cNvGrpSpPr>
              <p:nvPr/>
            </p:nvGrpSpPr>
            <p:grpSpPr bwMode="auto">
              <a:xfrm>
                <a:off x="9963099" y="1698074"/>
                <a:ext cx="2098675" cy="2898776"/>
                <a:chOff x="1722" y="1973"/>
                <a:chExt cx="1322" cy="1826"/>
              </a:xfrm>
            </p:grpSpPr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3040" y="3391"/>
                  <a:ext cx="4" cy="18"/>
                </a:xfrm>
                <a:custGeom>
                  <a:avLst/>
                  <a:gdLst>
                    <a:gd name="T0" fmla="*/ 2 w 4"/>
                    <a:gd name="T1" fmla="*/ 0 h 18"/>
                    <a:gd name="T2" fmla="*/ 2 w 4"/>
                    <a:gd name="T3" fmla="*/ 0 h 18"/>
                    <a:gd name="T4" fmla="*/ 4 w 4"/>
                    <a:gd name="T5" fmla="*/ 2 h 18"/>
                    <a:gd name="T6" fmla="*/ 4 w 4"/>
                    <a:gd name="T7" fmla="*/ 4 h 18"/>
                    <a:gd name="T8" fmla="*/ 4 w 4"/>
                    <a:gd name="T9" fmla="*/ 10 h 18"/>
                    <a:gd name="T10" fmla="*/ 4 w 4"/>
                    <a:gd name="T11" fmla="*/ 10 h 18"/>
                    <a:gd name="T12" fmla="*/ 4 w 4"/>
                    <a:gd name="T13" fmla="*/ 18 h 18"/>
                    <a:gd name="T14" fmla="*/ 4 w 4"/>
                    <a:gd name="T15" fmla="*/ 18 h 18"/>
                    <a:gd name="T16" fmla="*/ 2 w 4"/>
                    <a:gd name="T17" fmla="*/ 18 h 18"/>
                    <a:gd name="T18" fmla="*/ 2 w 4"/>
                    <a:gd name="T19" fmla="*/ 16 h 18"/>
                    <a:gd name="T20" fmla="*/ 0 w 4"/>
                    <a:gd name="T21" fmla="*/ 12 h 18"/>
                    <a:gd name="T22" fmla="*/ 2 w 4"/>
                    <a:gd name="T23" fmla="*/ 6 h 18"/>
                    <a:gd name="T24" fmla="*/ 2 w 4"/>
                    <a:gd name="T25" fmla="*/ 0 h 18"/>
                    <a:gd name="T26" fmla="*/ 2 w 4"/>
                    <a:gd name="T2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1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" name="Freeform 10"/>
                <p:cNvSpPr>
                  <a:spLocks/>
                </p:cNvSpPr>
                <p:nvPr/>
              </p:nvSpPr>
              <p:spPr bwMode="auto">
                <a:xfrm>
                  <a:off x="3036" y="3255"/>
                  <a:ext cx="6" cy="10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10 h 10"/>
                    <a:gd name="T4" fmla="*/ 0 w 6"/>
                    <a:gd name="T5" fmla="*/ 6 h 10"/>
                    <a:gd name="T6" fmla="*/ 0 w 6"/>
                    <a:gd name="T7" fmla="*/ 0 h 10"/>
                    <a:gd name="T8" fmla="*/ 0 w 6"/>
                    <a:gd name="T9" fmla="*/ 0 h 10"/>
                    <a:gd name="T10" fmla="*/ 4 w 6"/>
                    <a:gd name="T11" fmla="*/ 4 h 10"/>
                    <a:gd name="T12" fmla="*/ 6 w 6"/>
                    <a:gd name="T13" fmla="*/ 10 h 10"/>
                    <a:gd name="T14" fmla="*/ 6 w 6"/>
                    <a:gd name="T1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" name="Freeform 11"/>
                <p:cNvSpPr>
                  <a:spLocks/>
                </p:cNvSpPr>
                <p:nvPr/>
              </p:nvSpPr>
              <p:spPr bwMode="auto">
                <a:xfrm>
                  <a:off x="3002" y="3147"/>
                  <a:ext cx="10" cy="14"/>
                </a:xfrm>
                <a:custGeom>
                  <a:avLst/>
                  <a:gdLst>
                    <a:gd name="T0" fmla="*/ 10 w 10"/>
                    <a:gd name="T1" fmla="*/ 14 h 14"/>
                    <a:gd name="T2" fmla="*/ 10 w 10"/>
                    <a:gd name="T3" fmla="*/ 14 h 14"/>
                    <a:gd name="T4" fmla="*/ 6 w 10"/>
                    <a:gd name="T5" fmla="*/ 12 h 14"/>
                    <a:gd name="T6" fmla="*/ 2 w 10"/>
                    <a:gd name="T7" fmla="*/ 8 h 14"/>
                    <a:gd name="T8" fmla="*/ 0 w 10"/>
                    <a:gd name="T9" fmla="*/ 0 h 14"/>
                    <a:gd name="T10" fmla="*/ 0 w 10"/>
                    <a:gd name="T11" fmla="*/ 0 h 14"/>
                    <a:gd name="T12" fmla="*/ 4 w 10"/>
                    <a:gd name="T13" fmla="*/ 2 h 14"/>
                    <a:gd name="T14" fmla="*/ 6 w 10"/>
                    <a:gd name="T15" fmla="*/ 6 h 14"/>
                    <a:gd name="T16" fmla="*/ 10 w 10"/>
                    <a:gd name="T17" fmla="*/ 14 h 14"/>
                    <a:gd name="T18" fmla="*/ 10 w 10"/>
                    <a:gd name="T1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lnTo>
                        <a:pt x="10" y="14"/>
                      </a:lnTo>
                      <a:lnTo>
                        <a:pt x="6" y="12"/>
                      </a:lnTo>
                      <a:lnTo>
                        <a:pt x="2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10" y="14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" name="Freeform 12"/>
                <p:cNvSpPr>
                  <a:spLocks/>
                </p:cNvSpPr>
                <p:nvPr/>
              </p:nvSpPr>
              <p:spPr bwMode="auto">
                <a:xfrm>
                  <a:off x="2984" y="3111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4 w 12"/>
                    <a:gd name="T5" fmla="*/ 10 h 18"/>
                    <a:gd name="T6" fmla="*/ 0 w 12"/>
                    <a:gd name="T7" fmla="*/ 6 h 18"/>
                    <a:gd name="T8" fmla="*/ 0 w 12"/>
                    <a:gd name="T9" fmla="*/ 0 h 18"/>
                    <a:gd name="T10" fmla="*/ 0 w 12"/>
                    <a:gd name="T11" fmla="*/ 0 h 18"/>
                    <a:gd name="T12" fmla="*/ 4 w 12"/>
                    <a:gd name="T13" fmla="*/ 0 h 18"/>
                    <a:gd name="T14" fmla="*/ 4 w 12"/>
                    <a:gd name="T15" fmla="*/ 0 h 18"/>
                    <a:gd name="T16" fmla="*/ 6 w 12"/>
                    <a:gd name="T17" fmla="*/ 6 h 18"/>
                    <a:gd name="T18" fmla="*/ 6 w 12"/>
                    <a:gd name="T19" fmla="*/ 6 h 18"/>
                    <a:gd name="T20" fmla="*/ 10 w 12"/>
                    <a:gd name="T21" fmla="*/ 10 h 18"/>
                    <a:gd name="T22" fmla="*/ 12 w 12"/>
                    <a:gd name="T23" fmla="*/ 14 h 18"/>
                    <a:gd name="T24" fmla="*/ 12 w 12"/>
                    <a:gd name="T25" fmla="*/ 18 h 18"/>
                    <a:gd name="T26" fmla="*/ 12 w 12"/>
                    <a:gd name="T2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0" y="10"/>
                      </a:lnTo>
                      <a:lnTo>
                        <a:pt x="12" y="14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2944" y="3527"/>
                  <a:ext cx="10" cy="16"/>
                </a:xfrm>
                <a:custGeom>
                  <a:avLst/>
                  <a:gdLst>
                    <a:gd name="T0" fmla="*/ 10 w 10"/>
                    <a:gd name="T1" fmla="*/ 0 h 16"/>
                    <a:gd name="T2" fmla="*/ 10 w 10"/>
                    <a:gd name="T3" fmla="*/ 0 h 16"/>
                    <a:gd name="T4" fmla="*/ 6 w 10"/>
                    <a:gd name="T5" fmla="*/ 8 h 16"/>
                    <a:gd name="T6" fmla="*/ 4 w 10"/>
                    <a:gd name="T7" fmla="*/ 16 h 16"/>
                    <a:gd name="T8" fmla="*/ 4 w 10"/>
                    <a:gd name="T9" fmla="*/ 16 h 16"/>
                    <a:gd name="T10" fmla="*/ 2 w 10"/>
                    <a:gd name="T11" fmla="*/ 14 h 16"/>
                    <a:gd name="T12" fmla="*/ 0 w 10"/>
                    <a:gd name="T13" fmla="*/ 12 h 16"/>
                    <a:gd name="T14" fmla="*/ 0 w 10"/>
                    <a:gd name="T15" fmla="*/ 6 h 16"/>
                    <a:gd name="T16" fmla="*/ 4 w 10"/>
                    <a:gd name="T17" fmla="*/ 0 h 16"/>
                    <a:gd name="T18" fmla="*/ 6 w 10"/>
                    <a:gd name="T19" fmla="*/ 0 h 16"/>
                    <a:gd name="T20" fmla="*/ 10 w 10"/>
                    <a:gd name="T21" fmla="*/ 0 h 16"/>
                    <a:gd name="T22" fmla="*/ 10 w 10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2938" y="3575"/>
                  <a:ext cx="10" cy="10"/>
                </a:xfrm>
                <a:custGeom>
                  <a:avLst/>
                  <a:gdLst>
                    <a:gd name="T0" fmla="*/ 10 w 10"/>
                    <a:gd name="T1" fmla="*/ 0 h 10"/>
                    <a:gd name="T2" fmla="*/ 10 w 10"/>
                    <a:gd name="T3" fmla="*/ 0 h 10"/>
                    <a:gd name="T4" fmla="*/ 8 w 10"/>
                    <a:gd name="T5" fmla="*/ 4 h 10"/>
                    <a:gd name="T6" fmla="*/ 6 w 10"/>
                    <a:gd name="T7" fmla="*/ 6 h 10"/>
                    <a:gd name="T8" fmla="*/ 4 w 10"/>
                    <a:gd name="T9" fmla="*/ 10 h 10"/>
                    <a:gd name="T10" fmla="*/ 0 w 10"/>
                    <a:gd name="T11" fmla="*/ 10 h 10"/>
                    <a:gd name="T12" fmla="*/ 0 w 10"/>
                    <a:gd name="T13" fmla="*/ 10 h 10"/>
                    <a:gd name="T14" fmla="*/ 2 w 10"/>
                    <a:gd name="T15" fmla="*/ 6 h 10"/>
                    <a:gd name="T16" fmla="*/ 4 w 10"/>
                    <a:gd name="T17" fmla="*/ 4 h 10"/>
                    <a:gd name="T18" fmla="*/ 6 w 10"/>
                    <a:gd name="T19" fmla="*/ 0 h 10"/>
                    <a:gd name="T20" fmla="*/ 10 w 10"/>
                    <a:gd name="T21" fmla="*/ 0 h 10"/>
                    <a:gd name="T22" fmla="*/ 10 w 10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2900" y="3659"/>
                  <a:ext cx="18" cy="46"/>
                </a:xfrm>
                <a:custGeom>
                  <a:avLst/>
                  <a:gdLst>
                    <a:gd name="T0" fmla="*/ 18 w 18"/>
                    <a:gd name="T1" fmla="*/ 0 h 46"/>
                    <a:gd name="T2" fmla="*/ 18 w 18"/>
                    <a:gd name="T3" fmla="*/ 0 h 46"/>
                    <a:gd name="T4" fmla="*/ 14 w 18"/>
                    <a:gd name="T5" fmla="*/ 4 h 46"/>
                    <a:gd name="T6" fmla="*/ 12 w 18"/>
                    <a:gd name="T7" fmla="*/ 8 h 46"/>
                    <a:gd name="T8" fmla="*/ 10 w 18"/>
                    <a:gd name="T9" fmla="*/ 18 h 46"/>
                    <a:gd name="T10" fmla="*/ 10 w 18"/>
                    <a:gd name="T11" fmla="*/ 28 h 46"/>
                    <a:gd name="T12" fmla="*/ 8 w 18"/>
                    <a:gd name="T13" fmla="*/ 38 h 46"/>
                    <a:gd name="T14" fmla="*/ 8 w 18"/>
                    <a:gd name="T15" fmla="*/ 38 h 46"/>
                    <a:gd name="T16" fmla="*/ 2 w 18"/>
                    <a:gd name="T17" fmla="*/ 44 h 46"/>
                    <a:gd name="T18" fmla="*/ 2 w 18"/>
                    <a:gd name="T19" fmla="*/ 44 h 46"/>
                    <a:gd name="T20" fmla="*/ 4 w 18"/>
                    <a:gd name="T21" fmla="*/ 42 h 46"/>
                    <a:gd name="T22" fmla="*/ 4 w 18"/>
                    <a:gd name="T23" fmla="*/ 44 h 46"/>
                    <a:gd name="T24" fmla="*/ 6 w 18"/>
                    <a:gd name="T25" fmla="*/ 46 h 46"/>
                    <a:gd name="T26" fmla="*/ 6 w 18"/>
                    <a:gd name="T27" fmla="*/ 46 h 46"/>
                    <a:gd name="T28" fmla="*/ 2 w 18"/>
                    <a:gd name="T29" fmla="*/ 46 h 46"/>
                    <a:gd name="T30" fmla="*/ 0 w 18"/>
                    <a:gd name="T31" fmla="*/ 46 h 46"/>
                    <a:gd name="T32" fmla="*/ 0 w 18"/>
                    <a:gd name="T33" fmla="*/ 46 h 46"/>
                    <a:gd name="T34" fmla="*/ 2 w 18"/>
                    <a:gd name="T35" fmla="*/ 32 h 46"/>
                    <a:gd name="T36" fmla="*/ 6 w 18"/>
                    <a:gd name="T37" fmla="*/ 20 h 46"/>
                    <a:gd name="T38" fmla="*/ 6 w 18"/>
                    <a:gd name="T39" fmla="*/ 20 h 46"/>
                    <a:gd name="T40" fmla="*/ 8 w 18"/>
                    <a:gd name="T41" fmla="*/ 6 h 46"/>
                    <a:gd name="T42" fmla="*/ 12 w 18"/>
                    <a:gd name="T43" fmla="*/ 2 h 46"/>
                    <a:gd name="T44" fmla="*/ 14 w 18"/>
                    <a:gd name="T45" fmla="*/ 2 h 46"/>
                    <a:gd name="T46" fmla="*/ 18 w 18"/>
                    <a:gd name="T47" fmla="*/ 0 h 46"/>
                    <a:gd name="T48" fmla="*/ 18 w 18"/>
                    <a:gd name="T4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" h="4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4" y="4"/>
                      </a:lnTo>
                      <a:lnTo>
                        <a:pt x="12" y="8"/>
                      </a:lnTo>
                      <a:lnTo>
                        <a:pt x="10" y="18"/>
                      </a:lnTo>
                      <a:lnTo>
                        <a:pt x="10" y="2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4" y="42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2" y="3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2902" y="3749"/>
                  <a:ext cx="6" cy="8"/>
                </a:xfrm>
                <a:custGeom>
                  <a:avLst/>
                  <a:gdLst>
                    <a:gd name="T0" fmla="*/ 4 w 6"/>
                    <a:gd name="T1" fmla="*/ 8 h 8"/>
                    <a:gd name="T2" fmla="*/ 4 w 6"/>
                    <a:gd name="T3" fmla="*/ 8 h 8"/>
                    <a:gd name="T4" fmla="*/ 0 w 6"/>
                    <a:gd name="T5" fmla="*/ 4 h 8"/>
                    <a:gd name="T6" fmla="*/ 0 w 6"/>
                    <a:gd name="T7" fmla="*/ 2 h 8"/>
                    <a:gd name="T8" fmla="*/ 4 w 6"/>
                    <a:gd name="T9" fmla="*/ 0 h 8"/>
                    <a:gd name="T10" fmla="*/ 6 w 6"/>
                    <a:gd name="T11" fmla="*/ 0 h 8"/>
                    <a:gd name="T12" fmla="*/ 6 w 6"/>
                    <a:gd name="T13" fmla="*/ 2 h 8"/>
                    <a:gd name="T14" fmla="*/ 6 w 6"/>
                    <a:gd name="T15" fmla="*/ 4 h 8"/>
                    <a:gd name="T16" fmla="*/ 4 w 6"/>
                    <a:gd name="T17" fmla="*/ 8 h 8"/>
                    <a:gd name="T18" fmla="*/ 4 w 6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2878" y="2971"/>
                  <a:ext cx="18" cy="12"/>
                </a:xfrm>
                <a:custGeom>
                  <a:avLst/>
                  <a:gdLst>
                    <a:gd name="T0" fmla="*/ 18 w 18"/>
                    <a:gd name="T1" fmla="*/ 10 h 12"/>
                    <a:gd name="T2" fmla="*/ 18 w 18"/>
                    <a:gd name="T3" fmla="*/ 10 h 12"/>
                    <a:gd name="T4" fmla="*/ 16 w 18"/>
                    <a:gd name="T5" fmla="*/ 10 h 12"/>
                    <a:gd name="T6" fmla="*/ 14 w 18"/>
                    <a:gd name="T7" fmla="*/ 12 h 12"/>
                    <a:gd name="T8" fmla="*/ 8 w 18"/>
                    <a:gd name="T9" fmla="*/ 10 h 12"/>
                    <a:gd name="T10" fmla="*/ 2 w 18"/>
                    <a:gd name="T11" fmla="*/ 6 h 12"/>
                    <a:gd name="T12" fmla="*/ 0 w 18"/>
                    <a:gd name="T13" fmla="*/ 4 h 12"/>
                    <a:gd name="T14" fmla="*/ 0 w 18"/>
                    <a:gd name="T15" fmla="*/ 0 h 12"/>
                    <a:gd name="T16" fmla="*/ 0 w 18"/>
                    <a:gd name="T17" fmla="*/ 0 h 12"/>
                    <a:gd name="T18" fmla="*/ 6 w 18"/>
                    <a:gd name="T19" fmla="*/ 0 h 12"/>
                    <a:gd name="T20" fmla="*/ 10 w 18"/>
                    <a:gd name="T21" fmla="*/ 4 h 12"/>
                    <a:gd name="T22" fmla="*/ 14 w 18"/>
                    <a:gd name="T23" fmla="*/ 6 h 12"/>
                    <a:gd name="T24" fmla="*/ 18 w 18"/>
                    <a:gd name="T25" fmla="*/ 10 h 12"/>
                    <a:gd name="T26" fmla="*/ 18 w 18"/>
                    <a:gd name="T2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12">
                      <a:moveTo>
                        <a:pt x="18" y="10"/>
                      </a:move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8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2888" y="3721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8 w 8"/>
                    <a:gd name="T5" fmla="*/ 4 h 8"/>
                    <a:gd name="T6" fmla="*/ 6 w 8"/>
                    <a:gd name="T7" fmla="*/ 6 h 8"/>
                    <a:gd name="T8" fmla="*/ 4 w 8"/>
                    <a:gd name="T9" fmla="*/ 8 h 8"/>
                    <a:gd name="T10" fmla="*/ 0 w 8"/>
                    <a:gd name="T11" fmla="*/ 8 h 8"/>
                    <a:gd name="T12" fmla="*/ 0 w 8"/>
                    <a:gd name="T13" fmla="*/ 8 h 8"/>
                    <a:gd name="T14" fmla="*/ 0 w 8"/>
                    <a:gd name="T15" fmla="*/ 6 h 8"/>
                    <a:gd name="T16" fmla="*/ 2 w 8"/>
                    <a:gd name="T17" fmla="*/ 2 h 8"/>
                    <a:gd name="T18" fmla="*/ 4 w 8"/>
                    <a:gd name="T19" fmla="*/ 0 h 8"/>
                    <a:gd name="T20" fmla="*/ 8 w 8"/>
                    <a:gd name="T21" fmla="*/ 0 h 8"/>
                    <a:gd name="T22" fmla="*/ 8 w 8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2874" y="3757"/>
                  <a:ext cx="8" cy="14"/>
                </a:xfrm>
                <a:custGeom>
                  <a:avLst/>
                  <a:gdLst>
                    <a:gd name="T0" fmla="*/ 4 w 8"/>
                    <a:gd name="T1" fmla="*/ 0 h 14"/>
                    <a:gd name="T2" fmla="*/ 4 w 8"/>
                    <a:gd name="T3" fmla="*/ 0 h 14"/>
                    <a:gd name="T4" fmla="*/ 6 w 8"/>
                    <a:gd name="T5" fmla="*/ 0 h 14"/>
                    <a:gd name="T6" fmla="*/ 8 w 8"/>
                    <a:gd name="T7" fmla="*/ 2 h 14"/>
                    <a:gd name="T8" fmla="*/ 6 w 8"/>
                    <a:gd name="T9" fmla="*/ 6 h 14"/>
                    <a:gd name="T10" fmla="*/ 4 w 8"/>
                    <a:gd name="T11" fmla="*/ 10 h 14"/>
                    <a:gd name="T12" fmla="*/ 4 w 8"/>
                    <a:gd name="T13" fmla="*/ 12 h 14"/>
                    <a:gd name="T14" fmla="*/ 4 w 8"/>
                    <a:gd name="T15" fmla="*/ 14 h 14"/>
                    <a:gd name="T16" fmla="*/ 4 w 8"/>
                    <a:gd name="T17" fmla="*/ 14 h 14"/>
                    <a:gd name="T18" fmla="*/ 2 w 8"/>
                    <a:gd name="T19" fmla="*/ 14 h 14"/>
                    <a:gd name="T20" fmla="*/ 0 w 8"/>
                    <a:gd name="T21" fmla="*/ 12 h 14"/>
                    <a:gd name="T22" fmla="*/ 0 w 8"/>
                    <a:gd name="T23" fmla="*/ 8 h 14"/>
                    <a:gd name="T24" fmla="*/ 4 w 8"/>
                    <a:gd name="T25" fmla="*/ 0 h 14"/>
                    <a:gd name="T26" fmla="*/ 4 w 8"/>
                    <a:gd name="T2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2860" y="3787"/>
                  <a:ext cx="6" cy="12"/>
                </a:xfrm>
                <a:custGeom>
                  <a:avLst/>
                  <a:gdLst>
                    <a:gd name="T0" fmla="*/ 4 w 6"/>
                    <a:gd name="T1" fmla="*/ 0 h 12"/>
                    <a:gd name="T2" fmla="*/ 4 w 6"/>
                    <a:gd name="T3" fmla="*/ 0 h 12"/>
                    <a:gd name="T4" fmla="*/ 6 w 6"/>
                    <a:gd name="T5" fmla="*/ 2 h 12"/>
                    <a:gd name="T6" fmla="*/ 6 w 6"/>
                    <a:gd name="T7" fmla="*/ 4 h 12"/>
                    <a:gd name="T8" fmla="*/ 4 w 6"/>
                    <a:gd name="T9" fmla="*/ 8 h 12"/>
                    <a:gd name="T10" fmla="*/ 4 w 6"/>
                    <a:gd name="T11" fmla="*/ 12 h 12"/>
                    <a:gd name="T12" fmla="*/ 4 w 6"/>
                    <a:gd name="T13" fmla="*/ 12 h 12"/>
                    <a:gd name="T14" fmla="*/ 0 w 6"/>
                    <a:gd name="T15" fmla="*/ 12 h 12"/>
                    <a:gd name="T16" fmla="*/ 0 w 6"/>
                    <a:gd name="T17" fmla="*/ 10 h 12"/>
                    <a:gd name="T18" fmla="*/ 0 w 6"/>
                    <a:gd name="T19" fmla="*/ 6 h 12"/>
                    <a:gd name="T20" fmla="*/ 4 w 6"/>
                    <a:gd name="T21" fmla="*/ 0 h 12"/>
                    <a:gd name="T22" fmla="*/ 4 w 6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2802" y="3551"/>
                  <a:ext cx="6" cy="12"/>
                </a:xfrm>
                <a:custGeom>
                  <a:avLst/>
                  <a:gdLst>
                    <a:gd name="T0" fmla="*/ 4 w 6"/>
                    <a:gd name="T1" fmla="*/ 0 h 12"/>
                    <a:gd name="T2" fmla="*/ 4 w 6"/>
                    <a:gd name="T3" fmla="*/ 0 h 12"/>
                    <a:gd name="T4" fmla="*/ 6 w 6"/>
                    <a:gd name="T5" fmla="*/ 0 h 12"/>
                    <a:gd name="T6" fmla="*/ 6 w 6"/>
                    <a:gd name="T7" fmla="*/ 2 h 12"/>
                    <a:gd name="T8" fmla="*/ 6 w 6"/>
                    <a:gd name="T9" fmla="*/ 6 h 12"/>
                    <a:gd name="T10" fmla="*/ 4 w 6"/>
                    <a:gd name="T11" fmla="*/ 12 h 12"/>
                    <a:gd name="T12" fmla="*/ 4 w 6"/>
                    <a:gd name="T13" fmla="*/ 12 h 12"/>
                    <a:gd name="T14" fmla="*/ 2 w 6"/>
                    <a:gd name="T15" fmla="*/ 12 h 12"/>
                    <a:gd name="T16" fmla="*/ 0 w 6"/>
                    <a:gd name="T17" fmla="*/ 10 h 12"/>
                    <a:gd name="T18" fmla="*/ 0 w 6"/>
                    <a:gd name="T19" fmla="*/ 6 h 12"/>
                    <a:gd name="T20" fmla="*/ 4 w 6"/>
                    <a:gd name="T21" fmla="*/ 0 h 12"/>
                    <a:gd name="T22" fmla="*/ 4 w 6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2538" y="2821"/>
                  <a:ext cx="10" cy="2"/>
                </a:xfrm>
                <a:custGeom>
                  <a:avLst/>
                  <a:gdLst>
                    <a:gd name="T0" fmla="*/ 8 w 10"/>
                    <a:gd name="T1" fmla="*/ 0 h 2"/>
                    <a:gd name="T2" fmla="*/ 8 w 10"/>
                    <a:gd name="T3" fmla="*/ 0 h 2"/>
                    <a:gd name="T4" fmla="*/ 10 w 10"/>
                    <a:gd name="T5" fmla="*/ 0 h 2"/>
                    <a:gd name="T6" fmla="*/ 8 w 10"/>
                    <a:gd name="T7" fmla="*/ 2 h 2"/>
                    <a:gd name="T8" fmla="*/ 2 w 10"/>
                    <a:gd name="T9" fmla="*/ 2 h 2"/>
                    <a:gd name="T10" fmla="*/ 2 w 10"/>
                    <a:gd name="T11" fmla="*/ 2 h 2"/>
                    <a:gd name="T12" fmla="*/ 0 w 10"/>
                    <a:gd name="T13" fmla="*/ 2 h 2"/>
                    <a:gd name="T14" fmla="*/ 2 w 10"/>
                    <a:gd name="T15" fmla="*/ 0 h 2"/>
                    <a:gd name="T16" fmla="*/ 8 w 10"/>
                    <a:gd name="T17" fmla="*/ 0 h 2"/>
                    <a:gd name="T18" fmla="*/ 8 w 10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2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/>
              </p:nvSpPr>
              <p:spPr bwMode="auto">
                <a:xfrm>
                  <a:off x="2480" y="2727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12 w 12"/>
                    <a:gd name="T5" fmla="*/ 6 h 12"/>
                    <a:gd name="T6" fmla="*/ 12 w 12"/>
                    <a:gd name="T7" fmla="*/ 10 h 12"/>
                    <a:gd name="T8" fmla="*/ 8 w 12"/>
                    <a:gd name="T9" fmla="*/ 12 h 12"/>
                    <a:gd name="T10" fmla="*/ 2 w 12"/>
                    <a:gd name="T11" fmla="*/ 12 h 12"/>
                    <a:gd name="T12" fmla="*/ 2 w 12"/>
                    <a:gd name="T13" fmla="*/ 12 h 12"/>
                    <a:gd name="T14" fmla="*/ 6 w 12"/>
                    <a:gd name="T15" fmla="*/ 6 h 12"/>
                    <a:gd name="T16" fmla="*/ 4 w 12"/>
                    <a:gd name="T17" fmla="*/ 2 h 12"/>
                    <a:gd name="T18" fmla="*/ 0 w 12"/>
                    <a:gd name="T19" fmla="*/ 2 h 12"/>
                    <a:gd name="T20" fmla="*/ 0 w 12"/>
                    <a:gd name="T21" fmla="*/ 2 h 12"/>
                    <a:gd name="T22" fmla="*/ 2 w 12"/>
                    <a:gd name="T23" fmla="*/ 0 h 12"/>
                    <a:gd name="T24" fmla="*/ 4 w 12"/>
                    <a:gd name="T25" fmla="*/ 0 h 12"/>
                    <a:gd name="T26" fmla="*/ 12 w 12"/>
                    <a:gd name="T27" fmla="*/ 0 h 12"/>
                    <a:gd name="T28" fmla="*/ 12 w 12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2438" y="2725"/>
                  <a:ext cx="14" cy="4"/>
                </a:xfrm>
                <a:custGeom>
                  <a:avLst/>
                  <a:gdLst>
                    <a:gd name="T0" fmla="*/ 12 w 14"/>
                    <a:gd name="T1" fmla="*/ 2 h 4"/>
                    <a:gd name="T2" fmla="*/ 12 w 14"/>
                    <a:gd name="T3" fmla="*/ 2 h 4"/>
                    <a:gd name="T4" fmla="*/ 14 w 14"/>
                    <a:gd name="T5" fmla="*/ 4 h 4"/>
                    <a:gd name="T6" fmla="*/ 10 w 14"/>
                    <a:gd name="T7" fmla="*/ 4 h 4"/>
                    <a:gd name="T8" fmla="*/ 2 w 14"/>
                    <a:gd name="T9" fmla="*/ 4 h 4"/>
                    <a:gd name="T10" fmla="*/ 2 w 14"/>
                    <a:gd name="T11" fmla="*/ 4 h 4"/>
                    <a:gd name="T12" fmla="*/ 0 w 14"/>
                    <a:gd name="T13" fmla="*/ 4 h 4"/>
                    <a:gd name="T14" fmla="*/ 0 w 14"/>
                    <a:gd name="T15" fmla="*/ 2 h 4"/>
                    <a:gd name="T16" fmla="*/ 4 w 14"/>
                    <a:gd name="T17" fmla="*/ 0 h 4"/>
                    <a:gd name="T18" fmla="*/ 12 w 14"/>
                    <a:gd name="T19" fmla="*/ 2 h 4"/>
                    <a:gd name="T20" fmla="*/ 12 w 14"/>
                    <a:gd name="T2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4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2040" y="2845"/>
                  <a:ext cx="10" cy="10"/>
                </a:xfrm>
                <a:custGeom>
                  <a:avLst/>
                  <a:gdLst>
                    <a:gd name="T0" fmla="*/ 10 w 10"/>
                    <a:gd name="T1" fmla="*/ 6 h 10"/>
                    <a:gd name="T2" fmla="*/ 10 w 10"/>
                    <a:gd name="T3" fmla="*/ 6 h 10"/>
                    <a:gd name="T4" fmla="*/ 8 w 10"/>
                    <a:gd name="T5" fmla="*/ 10 h 10"/>
                    <a:gd name="T6" fmla="*/ 6 w 10"/>
                    <a:gd name="T7" fmla="*/ 10 h 10"/>
                    <a:gd name="T8" fmla="*/ 2 w 10"/>
                    <a:gd name="T9" fmla="*/ 10 h 10"/>
                    <a:gd name="T10" fmla="*/ 0 w 10"/>
                    <a:gd name="T11" fmla="*/ 8 h 10"/>
                    <a:gd name="T12" fmla="*/ 0 w 10"/>
                    <a:gd name="T13" fmla="*/ 6 h 10"/>
                    <a:gd name="T14" fmla="*/ 0 w 10"/>
                    <a:gd name="T15" fmla="*/ 2 h 10"/>
                    <a:gd name="T16" fmla="*/ 2 w 10"/>
                    <a:gd name="T17" fmla="*/ 0 h 10"/>
                    <a:gd name="T18" fmla="*/ 8 w 10"/>
                    <a:gd name="T19" fmla="*/ 0 h 10"/>
                    <a:gd name="T20" fmla="*/ 8 w 10"/>
                    <a:gd name="T21" fmla="*/ 0 h 10"/>
                    <a:gd name="T22" fmla="*/ 8 w 10"/>
                    <a:gd name="T23" fmla="*/ 4 h 10"/>
                    <a:gd name="T24" fmla="*/ 10 w 10"/>
                    <a:gd name="T25" fmla="*/ 6 h 10"/>
                    <a:gd name="T26" fmla="*/ 10 w 10"/>
                    <a:gd name="T2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924" y="2881"/>
                  <a:ext cx="76" cy="72"/>
                </a:xfrm>
                <a:custGeom>
                  <a:avLst/>
                  <a:gdLst>
                    <a:gd name="T0" fmla="*/ 76 w 76"/>
                    <a:gd name="T1" fmla="*/ 0 h 72"/>
                    <a:gd name="T2" fmla="*/ 76 w 76"/>
                    <a:gd name="T3" fmla="*/ 0 h 72"/>
                    <a:gd name="T4" fmla="*/ 72 w 76"/>
                    <a:gd name="T5" fmla="*/ 8 h 72"/>
                    <a:gd name="T6" fmla="*/ 68 w 76"/>
                    <a:gd name="T7" fmla="*/ 16 h 72"/>
                    <a:gd name="T8" fmla="*/ 62 w 76"/>
                    <a:gd name="T9" fmla="*/ 20 h 72"/>
                    <a:gd name="T10" fmla="*/ 52 w 76"/>
                    <a:gd name="T11" fmla="*/ 20 h 72"/>
                    <a:gd name="T12" fmla="*/ 52 w 76"/>
                    <a:gd name="T13" fmla="*/ 20 h 72"/>
                    <a:gd name="T14" fmla="*/ 48 w 76"/>
                    <a:gd name="T15" fmla="*/ 26 h 72"/>
                    <a:gd name="T16" fmla="*/ 50 w 76"/>
                    <a:gd name="T17" fmla="*/ 28 h 72"/>
                    <a:gd name="T18" fmla="*/ 50 w 76"/>
                    <a:gd name="T19" fmla="*/ 32 h 72"/>
                    <a:gd name="T20" fmla="*/ 48 w 76"/>
                    <a:gd name="T21" fmla="*/ 36 h 72"/>
                    <a:gd name="T22" fmla="*/ 48 w 76"/>
                    <a:gd name="T23" fmla="*/ 36 h 72"/>
                    <a:gd name="T24" fmla="*/ 44 w 76"/>
                    <a:gd name="T25" fmla="*/ 36 h 72"/>
                    <a:gd name="T26" fmla="*/ 40 w 76"/>
                    <a:gd name="T27" fmla="*/ 38 h 72"/>
                    <a:gd name="T28" fmla="*/ 34 w 76"/>
                    <a:gd name="T29" fmla="*/ 44 h 72"/>
                    <a:gd name="T30" fmla="*/ 30 w 76"/>
                    <a:gd name="T31" fmla="*/ 52 h 72"/>
                    <a:gd name="T32" fmla="*/ 26 w 76"/>
                    <a:gd name="T33" fmla="*/ 54 h 72"/>
                    <a:gd name="T34" fmla="*/ 20 w 76"/>
                    <a:gd name="T35" fmla="*/ 54 h 72"/>
                    <a:gd name="T36" fmla="*/ 20 w 76"/>
                    <a:gd name="T37" fmla="*/ 54 h 72"/>
                    <a:gd name="T38" fmla="*/ 18 w 76"/>
                    <a:gd name="T39" fmla="*/ 60 h 72"/>
                    <a:gd name="T40" fmla="*/ 14 w 76"/>
                    <a:gd name="T41" fmla="*/ 66 h 72"/>
                    <a:gd name="T42" fmla="*/ 8 w 76"/>
                    <a:gd name="T43" fmla="*/ 70 h 72"/>
                    <a:gd name="T44" fmla="*/ 0 w 76"/>
                    <a:gd name="T45" fmla="*/ 72 h 72"/>
                    <a:gd name="T46" fmla="*/ 0 w 76"/>
                    <a:gd name="T47" fmla="*/ 72 h 72"/>
                    <a:gd name="T48" fmla="*/ 0 w 76"/>
                    <a:gd name="T49" fmla="*/ 64 h 72"/>
                    <a:gd name="T50" fmla="*/ 2 w 76"/>
                    <a:gd name="T51" fmla="*/ 54 h 72"/>
                    <a:gd name="T52" fmla="*/ 2 w 76"/>
                    <a:gd name="T53" fmla="*/ 54 h 72"/>
                    <a:gd name="T54" fmla="*/ 4 w 76"/>
                    <a:gd name="T55" fmla="*/ 54 h 72"/>
                    <a:gd name="T56" fmla="*/ 6 w 76"/>
                    <a:gd name="T57" fmla="*/ 52 h 72"/>
                    <a:gd name="T58" fmla="*/ 6 w 76"/>
                    <a:gd name="T59" fmla="*/ 52 h 72"/>
                    <a:gd name="T60" fmla="*/ 8 w 76"/>
                    <a:gd name="T61" fmla="*/ 42 h 72"/>
                    <a:gd name="T62" fmla="*/ 8 w 76"/>
                    <a:gd name="T63" fmla="*/ 42 h 72"/>
                    <a:gd name="T64" fmla="*/ 12 w 76"/>
                    <a:gd name="T65" fmla="*/ 42 h 72"/>
                    <a:gd name="T66" fmla="*/ 14 w 76"/>
                    <a:gd name="T67" fmla="*/ 42 h 72"/>
                    <a:gd name="T68" fmla="*/ 14 w 76"/>
                    <a:gd name="T69" fmla="*/ 42 h 72"/>
                    <a:gd name="T70" fmla="*/ 18 w 76"/>
                    <a:gd name="T71" fmla="*/ 36 h 72"/>
                    <a:gd name="T72" fmla="*/ 18 w 76"/>
                    <a:gd name="T73" fmla="*/ 36 h 72"/>
                    <a:gd name="T74" fmla="*/ 28 w 76"/>
                    <a:gd name="T75" fmla="*/ 34 h 72"/>
                    <a:gd name="T76" fmla="*/ 36 w 76"/>
                    <a:gd name="T77" fmla="*/ 30 h 72"/>
                    <a:gd name="T78" fmla="*/ 36 w 76"/>
                    <a:gd name="T79" fmla="*/ 30 h 72"/>
                    <a:gd name="T80" fmla="*/ 46 w 76"/>
                    <a:gd name="T81" fmla="*/ 22 h 72"/>
                    <a:gd name="T82" fmla="*/ 56 w 76"/>
                    <a:gd name="T83" fmla="*/ 12 h 72"/>
                    <a:gd name="T84" fmla="*/ 64 w 76"/>
                    <a:gd name="T85" fmla="*/ 4 h 72"/>
                    <a:gd name="T86" fmla="*/ 70 w 76"/>
                    <a:gd name="T87" fmla="*/ 2 h 72"/>
                    <a:gd name="T88" fmla="*/ 76 w 76"/>
                    <a:gd name="T89" fmla="*/ 0 h 72"/>
                    <a:gd name="T90" fmla="*/ 76 w 76"/>
                    <a:gd name="T9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6" h="72">
                      <a:moveTo>
                        <a:pt x="76" y="0"/>
                      </a:moveTo>
                      <a:lnTo>
                        <a:pt x="76" y="0"/>
                      </a:lnTo>
                      <a:lnTo>
                        <a:pt x="72" y="8"/>
                      </a:lnTo>
                      <a:lnTo>
                        <a:pt x="68" y="16"/>
                      </a:lnTo>
                      <a:lnTo>
                        <a:pt x="6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48" y="26"/>
                      </a:lnTo>
                      <a:lnTo>
                        <a:pt x="50" y="28"/>
                      </a:lnTo>
                      <a:lnTo>
                        <a:pt x="50" y="32"/>
                      </a:lnTo>
                      <a:lnTo>
                        <a:pt x="48" y="36"/>
                      </a:lnTo>
                      <a:lnTo>
                        <a:pt x="48" y="36"/>
                      </a:lnTo>
                      <a:lnTo>
                        <a:pt x="44" y="36"/>
                      </a:lnTo>
                      <a:lnTo>
                        <a:pt x="40" y="38"/>
                      </a:lnTo>
                      <a:lnTo>
                        <a:pt x="34" y="44"/>
                      </a:lnTo>
                      <a:lnTo>
                        <a:pt x="30" y="52"/>
                      </a:lnTo>
                      <a:lnTo>
                        <a:pt x="26" y="54"/>
                      </a:lnTo>
                      <a:lnTo>
                        <a:pt x="20" y="54"/>
                      </a:lnTo>
                      <a:lnTo>
                        <a:pt x="20" y="54"/>
                      </a:lnTo>
                      <a:lnTo>
                        <a:pt x="18" y="60"/>
                      </a:lnTo>
                      <a:lnTo>
                        <a:pt x="14" y="66"/>
                      </a:lnTo>
                      <a:lnTo>
                        <a:pt x="8" y="70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0" y="64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6" y="52"/>
                      </a:lnTo>
                      <a:lnTo>
                        <a:pt x="6" y="52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12" y="42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8" y="34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46" y="22"/>
                      </a:lnTo>
                      <a:lnTo>
                        <a:pt x="56" y="12"/>
                      </a:lnTo>
                      <a:lnTo>
                        <a:pt x="64" y="4"/>
                      </a:lnTo>
                      <a:lnTo>
                        <a:pt x="7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724" y="3261"/>
                  <a:ext cx="14" cy="30"/>
                </a:xfrm>
                <a:custGeom>
                  <a:avLst/>
                  <a:gdLst>
                    <a:gd name="T0" fmla="*/ 12 w 14"/>
                    <a:gd name="T1" fmla="*/ 22 h 30"/>
                    <a:gd name="T2" fmla="*/ 12 w 14"/>
                    <a:gd name="T3" fmla="*/ 22 h 30"/>
                    <a:gd name="T4" fmla="*/ 10 w 14"/>
                    <a:gd name="T5" fmla="*/ 20 h 30"/>
                    <a:gd name="T6" fmla="*/ 10 w 14"/>
                    <a:gd name="T7" fmla="*/ 18 h 30"/>
                    <a:gd name="T8" fmla="*/ 10 w 14"/>
                    <a:gd name="T9" fmla="*/ 12 h 30"/>
                    <a:gd name="T10" fmla="*/ 10 w 14"/>
                    <a:gd name="T11" fmla="*/ 12 h 30"/>
                    <a:gd name="T12" fmla="*/ 6 w 14"/>
                    <a:gd name="T13" fmla="*/ 16 h 30"/>
                    <a:gd name="T14" fmla="*/ 6 w 14"/>
                    <a:gd name="T15" fmla="*/ 20 h 30"/>
                    <a:gd name="T16" fmla="*/ 4 w 14"/>
                    <a:gd name="T17" fmla="*/ 30 h 30"/>
                    <a:gd name="T18" fmla="*/ 4 w 14"/>
                    <a:gd name="T19" fmla="*/ 30 h 30"/>
                    <a:gd name="T20" fmla="*/ 0 w 14"/>
                    <a:gd name="T21" fmla="*/ 28 h 30"/>
                    <a:gd name="T22" fmla="*/ 0 w 14"/>
                    <a:gd name="T23" fmla="*/ 24 h 30"/>
                    <a:gd name="T24" fmla="*/ 0 w 14"/>
                    <a:gd name="T25" fmla="*/ 16 h 30"/>
                    <a:gd name="T26" fmla="*/ 4 w 14"/>
                    <a:gd name="T27" fmla="*/ 8 h 30"/>
                    <a:gd name="T28" fmla="*/ 4 w 14"/>
                    <a:gd name="T29" fmla="*/ 0 h 30"/>
                    <a:gd name="T30" fmla="*/ 4 w 14"/>
                    <a:gd name="T31" fmla="*/ 0 h 30"/>
                    <a:gd name="T32" fmla="*/ 12 w 14"/>
                    <a:gd name="T33" fmla="*/ 2 h 30"/>
                    <a:gd name="T34" fmla="*/ 14 w 14"/>
                    <a:gd name="T35" fmla="*/ 6 h 30"/>
                    <a:gd name="T36" fmla="*/ 12 w 14"/>
                    <a:gd name="T37" fmla="*/ 22 h 30"/>
                    <a:gd name="T38" fmla="*/ 12 w 14"/>
                    <a:gd name="T39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30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6" y="16"/>
                      </a:lnTo>
                      <a:lnTo>
                        <a:pt x="6" y="2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12" y="22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722" y="3297"/>
                  <a:ext cx="14" cy="66"/>
                </a:xfrm>
                <a:custGeom>
                  <a:avLst/>
                  <a:gdLst>
                    <a:gd name="T0" fmla="*/ 8 w 14"/>
                    <a:gd name="T1" fmla="*/ 64 h 66"/>
                    <a:gd name="T2" fmla="*/ 8 w 14"/>
                    <a:gd name="T3" fmla="*/ 64 h 66"/>
                    <a:gd name="T4" fmla="*/ 8 w 14"/>
                    <a:gd name="T5" fmla="*/ 66 h 66"/>
                    <a:gd name="T6" fmla="*/ 6 w 14"/>
                    <a:gd name="T7" fmla="*/ 64 h 66"/>
                    <a:gd name="T8" fmla="*/ 6 w 14"/>
                    <a:gd name="T9" fmla="*/ 58 h 66"/>
                    <a:gd name="T10" fmla="*/ 6 w 14"/>
                    <a:gd name="T11" fmla="*/ 58 h 66"/>
                    <a:gd name="T12" fmla="*/ 6 w 14"/>
                    <a:gd name="T13" fmla="*/ 42 h 66"/>
                    <a:gd name="T14" fmla="*/ 6 w 14"/>
                    <a:gd name="T15" fmla="*/ 42 h 66"/>
                    <a:gd name="T16" fmla="*/ 2 w 14"/>
                    <a:gd name="T17" fmla="*/ 32 h 66"/>
                    <a:gd name="T18" fmla="*/ 0 w 14"/>
                    <a:gd name="T19" fmla="*/ 24 h 66"/>
                    <a:gd name="T20" fmla="*/ 0 w 14"/>
                    <a:gd name="T21" fmla="*/ 24 h 66"/>
                    <a:gd name="T22" fmla="*/ 0 w 14"/>
                    <a:gd name="T23" fmla="*/ 20 h 66"/>
                    <a:gd name="T24" fmla="*/ 2 w 14"/>
                    <a:gd name="T25" fmla="*/ 14 h 66"/>
                    <a:gd name="T26" fmla="*/ 4 w 14"/>
                    <a:gd name="T27" fmla="*/ 8 h 66"/>
                    <a:gd name="T28" fmla="*/ 2 w 14"/>
                    <a:gd name="T29" fmla="*/ 0 h 66"/>
                    <a:gd name="T30" fmla="*/ 2 w 14"/>
                    <a:gd name="T31" fmla="*/ 0 h 66"/>
                    <a:gd name="T32" fmla="*/ 10 w 14"/>
                    <a:gd name="T33" fmla="*/ 4 h 66"/>
                    <a:gd name="T34" fmla="*/ 14 w 14"/>
                    <a:gd name="T35" fmla="*/ 10 h 66"/>
                    <a:gd name="T36" fmla="*/ 14 w 14"/>
                    <a:gd name="T37" fmla="*/ 18 h 66"/>
                    <a:gd name="T38" fmla="*/ 14 w 14"/>
                    <a:gd name="T39" fmla="*/ 28 h 66"/>
                    <a:gd name="T40" fmla="*/ 10 w 14"/>
                    <a:gd name="T41" fmla="*/ 46 h 66"/>
                    <a:gd name="T42" fmla="*/ 8 w 14"/>
                    <a:gd name="T43" fmla="*/ 56 h 66"/>
                    <a:gd name="T44" fmla="*/ 8 w 14"/>
                    <a:gd name="T45" fmla="*/ 64 h 66"/>
                    <a:gd name="T46" fmla="*/ 8 w 14"/>
                    <a:gd name="T47" fmla="*/ 6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" h="66">
                      <a:moveTo>
                        <a:pt x="8" y="64"/>
                      </a:moveTo>
                      <a:lnTo>
                        <a:pt x="8" y="64"/>
                      </a:lnTo>
                      <a:lnTo>
                        <a:pt x="8" y="66"/>
                      </a:lnTo>
                      <a:lnTo>
                        <a:pt x="6" y="64"/>
                      </a:lnTo>
                      <a:lnTo>
                        <a:pt x="6" y="58"/>
                      </a:lnTo>
                      <a:lnTo>
                        <a:pt x="6" y="58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4" y="8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0" y="4"/>
                      </a:lnTo>
                      <a:lnTo>
                        <a:pt x="14" y="10"/>
                      </a:lnTo>
                      <a:lnTo>
                        <a:pt x="14" y="18"/>
                      </a:lnTo>
                      <a:lnTo>
                        <a:pt x="14" y="28"/>
                      </a:lnTo>
                      <a:lnTo>
                        <a:pt x="10" y="46"/>
                      </a:lnTo>
                      <a:lnTo>
                        <a:pt x="8" y="56"/>
                      </a:lnTo>
                      <a:lnTo>
                        <a:pt x="8" y="64"/>
                      </a:lnTo>
                      <a:lnTo>
                        <a:pt x="8" y="64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Freeform 29"/>
                <p:cNvSpPr>
                  <a:spLocks noEditPoints="1"/>
                </p:cNvSpPr>
                <p:nvPr/>
              </p:nvSpPr>
              <p:spPr bwMode="auto">
                <a:xfrm rot="6997063">
                  <a:off x="1760" y="1985"/>
                  <a:ext cx="1272" cy="1248"/>
                </a:xfrm>
                <a:custGeom>
                  <a:avLst/>
                  <a:gdLst>
                    <a:gd name="T0" fmla="*/ 46 w 1272"/>
                    <a:gd name="T1" fmla="*/ 432 h 1248"/>
                    <a:gd name="T2" fmla="*/ 136 w 1272"/>
                    <a:gd name="T3" fmla="*/ 268 h 1248"/>
                    <a:gd name="T4" fmla="*/ 182 w 1272"/>
                    <a:gd name="T5" fmla="*/ 224 h 1248"/>
                    <a:gd name="T6" fmla="*/ 96 w 1272"/>
                    <a:gd name="T7" fmla="*/ 358 h 1248"/>
                    <a:gd name="T8" fmla="*/ 122 w 1272"/>
                    <a:gd name="T9" fmla="*/ 320 h 1248"/>
                    <a:gd name="T10" fmla="*/ 282 w 1272"/>
                    <a:gd name="T11" fmla="*/ 138 h 1248"/>
                    <a:gd name="T12" fmla="*/ 438 w 1272"/>
                    <a:gd name="T13" fmla="*/ 40 h 1248"/>
                    <a:gd name="T14" fmla="*/ 776 w 1272"/>
                    <a:gd name="T15" fmla="*/ 16 h 1248"/>
                    <a:gd name="T16" fmla="*/ 536 w 1272"/>
                    <a:gd name="T17" fmla="*/ 30 h 1248"/>
                    <a:gd name="T18" fmla="*/ 406 w 1272"/>
                    <a:gd name="T19" fmla="*/ 78 h 1248"/>
                    <a:gd name="T20" fmla="*/ 226 w 1272"/>
                    <a:gd name="T21" fmla="*/ 220 h 1248"/>
                    <a:gd name="T22" fmla="*/ 160 w 1272"/>
                    <a:gd name="T23" fmla="*/ 310 h 1248"/>
                    <a:gd name="T24" fmla="*/ 78 w 1272"/>
                    <a:gd name="T25" fmla="*/ 538 h 1248"/>
                    <a:gd name="T26" fmla="*/ 152 w 1272"/>
                    <a:gd name="T27" fmla="*/ 350 h 1248"/>
                    <a:gd name="T28" fmla="*/ 266 w 1272"/>
                    <a:gd name="T29" fmla="*/ 206 h 1248"/>
                    <a:gd name="T30" fmla="*/ 394 w 1272"/>
                    <a:gd name="T31" fmla="*/ 104 h 1248"/>
                    <a:gd name="T32" fmla="*/ 634 w 1272"/>
                    <a:gd name="T33" fmla="*/ 36 h 1248"/>
                    <a:gd name="T34" fmla="*/ 764 w 1272"/>
                    <a:gd name="T35" fmla="*/ 60 h 1248"/>
                    <a:gd name="T36" fmla="*/ 542 w 1272"/>
                    <a:gd name="T37" fmla="*/ 70 h 1248"/>
                    <a:gd name="T38" fmla="*/ 442 w 1272"/>
                    <a:gd name="T39" fmla="*/ 102 h 1248"/>
                    <a:gd name="T40" fmla="*/ 338 w 1272"/>
                    <a:gd name="T41" fmla="*/ 170 h 1248"/>
                    <a:gd name="T42" fmla="*/ 282 w 1272"/>
                    <a:gd name="T43" fmla="*/ 232 h 1248"/>
                    <a:gd name="T44" fmla="*/ 468 w 1272"/>
                    <a:gd name="T45" fmla="*/ 100 h 1248"/>
                    <a:gd name="T46" fmla="*/ 662 w 1272"/>
                    <a:gd name="T47" fmla="*/ 70 h 1248"/>
                    <a:gd name="T48" fmla="*/ 880 w 1272"/>
                    <a:gd name="T49" fmla="*/ 102 h 1248"/>
                    <a:gd name="T50" fmla="*/ 930 w 1272"/>
                    <a:gd name="T51" fmla="*/ 126 h 1248"/>
                    <a:gd name="T52" fmla="*/ 1102 w 1272"/>
                    <a:gd name="T53" fmla="*/ 266 h 1248"/>
                    <a:gd name="T54" fmla="*/ 1196 w 1272"/>
                    <a:gd name="T55" fmla="*/ 398 h 1248"/>
                    <a:gd name="T56" fmla="*/ 1242 w 1272"/>
                    <a:gd name="T57" fmla="*/ 502 h 1248"/>
                    <a:gd name="T58" fmla="*/ 1264 w 1272"/>
                    <a:gd name="T59" fmla="*/ 780 h 1248"/>
                    <a:gd name="T60" fmla="*/ 1226 w 1272"/>
                    <a:gd name="T61" fmla="*/ 924 h 1248"/>
                    <a:gd name="T62" fmla="*/ 1224 w 1272"/>
                    <a:gd name="T63" fmla="*/ 764 h 1248"/>
                    <a:gd name="T64" fmla="*/ 1206 w 1272"/>
                    <a:gd name="T65" fmla="*/ 858 h 1248"/>
                    <a:gd name="T66" fmla="*/ 1150 w 1272"/>
                    <a:gd name="T67" fmla="*/ 980 h 1248"/>
                    <a:gd name="T68" fmla="*/ 1096 w 1272"/>
                    <a:gd name="T69" fmla="*/ 1070 h 1248"/>
                    <a:gd name="T70" fmla="*/ 1132 w 1272"/>
                    <a:gd name="T71" fmla="*/ 902 h 1248"/>
                    <a:gd name="T72" fmla="*/ 1094 w 1272"/>
                    <a:gd name="T73" fmla="*/ 828 h 1248"/>
                    <a:gd name="T74" fmla="*/ 1088 w 1272"/>
                    <a:gd name="T75" fmla="*/ 544 h 1248"/>
                    <a:gd name="T76" fmla="*/ 1084 w 1272"/>
                    <a:gd name="T77" fmla="*/ 680 h 1248"/>
                    <a:gd name="T78" fmla="*/ 1036 w 1272"/>
                    <a:gd name="T79" fmla="*/ 872 h 1248"/>
                    <a:gd name="T80" fmla="*/ 940 w 1272"/>
                    <a:gd name="T81" fmla="*/ 994 h 1248"/>
                    <a:gd name="T82" fmla="*/ 910 w 1272"/>
                    <a:gd name="T83" fmla="*/ 1042 h 1248"/>
                    <a:gd name="T84" fmla="*/ 888 w 1272"/>
                    <a:gd name="T85" fmla="*/ 1088 h 1248"/>
                    <a:gd name="T86" fmla="*/ 762 w 1272"/>
                    <a:gd name="T87" fmla="*/ 1126 h 1248"/>
                    <a:gd name="T88" fmla="*/ 582 w 1272"/>
                    <a:gd name="T89" fmla="*/ 1124 h 1248"/>
                    <a:gd name="T90" fmla="*/ 668 w 1272"/>
                    <a:gd name="T91" fmla="*/ 1178 h 1248"/>
                    <a:gd name="T92" fmla="*/ 438 w 1272"/>
                    <a:gd name="T93" fmla="*/ 1160 h 1248"/>
                    <a:gd name="T94" fmla="*/ 556 w 1272"/>
                    <a:gd name="T95" fmla="*/ 1226 h 1248"/>
                    <a:gd name="T96" fmla="*/ 462 w 1272"/>
                    <a:gd name="T97" fmla="*/ 1236 h 1248"/>
                    <a:gd name="T98" fmla="*/ 326 w 1272"/>
                    <a:gd name="T99" fmla="*/ 1190 h 1248"/>
                    <a:gd name="T100" fmla="*/ 134 w 1272"/>
                    <a:gd name="T101" fmla="*/ 1048 h 1248"/>
                    <a:gd name="T102" fmla="*/ 34 w 1272"/>
                    <a:gd name="T103" fmla="*/ 848 h 1248"/>
                    <a:gd name="T104" fmla="*/ 1016 w 1272"/>
                    <a:gd name="T105" fmla="*/ 748 h 1248"/>
                    <a:gd name="T106" fmla="*/ 972 w 1272"/>
                    <a:gd name="T107" fmla="*/ 886 h 1248"/>
                    <a:gd name="T108" fmla="*/ 984 w 1272"/>
                    <a:gd name="T109" fmla="*/ 896 h 1248"/>
                    <a:gd name="T110" fmla="*/ 1020 w 1272"/>
                    <a:gd name="T111" fmla="*/ 590 h 1248"/>
                    <a:gd name="T112" fmla="*/ 912 w 1272"/>
                    <a:gd name="T113" fmla="*/ 402 h 1248"/>
                    <a:gd name="T114" fmla="*/ 566 w 1272"/>
                    <a:gd name="T115" fmla="*/ 312 h 1248"/>
                    <a:gd name="T116" fmla="*/ 752 w 1272"/>
                    <a:gd name="T117" fmla="*/ 320 h 1248"/>
                    <a:gd name="T118" fmla="*/ 916 w 1272"/>
                    <a:gd name="T119" fmla="*/ 422 h 1248"/>
                    <a:gd name="T120" fmla="*/ 1022 w 1272"/>
                    <a:gd name="T121" fmla="*/ 740 h 1248"/>
                    <a:gd name="T122" fmla="*/ 980 w 1272"/>
                    <a:gd name="T123" fmla="*/ 94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2" h="1248">
                      <a:moveTo>
                        <a:pt x="0" y="658"/>
                      </a:moveTo>
                      <a:lnTo>
                        <a:pt x="0" y="658"/>
                      </a:lnTo>
                      <a:lnTo>
                        <a:pt x="2" y="658"/>
                      </a:lnTo>
                      <a:lnTo>
                        <a:pt x="2" y="660"/>
                      </a:lnTo>
                      <a:lnTo>
                        <a:pt x="4" y="662"/>
                      </a:lnTo>
                      <a:lnTo>
                        <a:pt x="4" y="662"/>
                      </a:lnTo>
                      <a:lnTo>
                        <a:pt x="6" y="664"/>
                      </a:lnTo>
                      <a:lnTo>
                        <a:pt x="8" y="660"/>
                      </a:lnTo>
                      <a:lnTo>
                        <a:pt x="10" y="658"/>
                      </a:lnTo>
                      <a:lnTo>
                        <a:pt x="12" y="656"/>
                      </a:lnTo>
                      <a:lnTo>
                        <a:pt x="16" y="656"/>
                      </a:lnTo>
                      <a:lnTo>
                        <a:pt x="16" y="656"/>
                      </a:lnTo>
                      <a:lnTo>
                        <a:pt x="18" y="616"/>
                      </a:lnTo>
                      <a:lnTo>
                        <a:pt x="22" y="576"/>
                      </a:lnTo>
                      <a:lnTo>
                        <a:pt x="22" y="576"/>
                      </a:lnTo>
                      <a:lnTo>
                        <a:pt x="24" y="526"/>
                      </a:lnTo>
                      <a:lnTo>
                        <a:pt x="24" y="526"/>
                      </a:lnTo>
                      <a:lnTo>
                        <a:pt x="24" y="520"/>
                      </a:lnTo>
                      <a:lnTo>
                        <a:pt x="24" y="520"/>
                      </a:lnTo>
                      <a:lnTo>
                        <a:pt x="26" y="518"/>
                      </a:lnTo>
                      <a:lnTo>
                        <a:pt x="28" y="516"/>
                      </a:lnTo>
                      <a:lnTo>
                        <a:pt x="28" y="516"/>
                      </a:lnTo>
                      <a:lnTo>
                        <a:pt x="26" y="512"/>
                      </a:lnTo>
                      <a:lnTo>
                        <a:pt x="24" y="510"/>
                      </a:lnTo>
                      <a:lnTo>
                        <a:pt x="24" y="510"/>
                      </a:lnTo>
                      <a:lnTo>
                        <a:pt x="26" y="506"/>
                      </a:lnTo>
                      <a:lnTo>
                        <a:pt x="28" y="502"/>
                      </a:lnTo>
                      <a:lnTo>
                        <a:pt x="28" y="502"/>
                      </a:lnTo>
                      <a:lnTo>
                        <a:pt x="28" y="492"/>
                      </a:lnTo>
                      <a:lnTo>
                        <a:pt x="28" y="492"/>
                      </a:lnTo>
                      <a:lnTo>
                        <a:pt x="30" y="484"/>
                      </a:lnTo>
                      <a:lnTo>
                        <a:pt x="34" y="478"/>
                      </a:lnTo>
                      <a:lnTo>
                        <a:pt x="34" y="478"/>
                      </a:lnTo>
                      <a:lnTo>
                        <a:pt x="40" y="458"/>
                      </a:lnTo>
                      <a:lnTo>
                        <a:pt x="40" y="458"/>
                      </a:lnTo>
                      <a:lnTo>
                        <a:pt x="44" y="448"/>
                      </a:lnTo>
                      <a:lnTo>
                        <a:pt x="46" y="440"/>
                      </a:lnTo>
                      <a:lnTo>
                        <a:pt x="46" y="432"/>
                      </a:lnTo>
                      <a:lnTo>
                        <a:pt x="46" y="432"/>
                      </a:lnTo>
                      <a:lnTo>
                        <a:pt x="50" y="434"/>
                      </a:lnTo>
                      <a:lnTo>
                        <a:pt x="54" y="434"/>
                      </a:lnTo>
                      <a:lnTo>
                        <a:pt x="54" y="434"/>
                      </a:lnTo>
                      <a:lnTo>
                        <a:pt x="58" y="424"/>
                      </a:lnTo>
                      <a:lnTo>
                        <a:pt x="62" y="414"/>
                      </a:lnTo>
                      <a:lnTo>
                        <a:pt x="70" y="396"/>
                      </a:lnTo>
                      <a:lnTo>
                        <a:pt x="70" y="396"/>
                      </a:lnTo>
                      <a:lnTo>
                        <a:pt x="70" y="392"/>
                      </a:lnTo>
                      <a:lnTo>
                        <a:pt x="66" y="390"/>
                      </a:lnTo>
                      <a:lnTo>
                        <a:pt x="66" y="390"/>
                      </a:lnTo>
                      <a:lnTo>
                        <a:pt x="66" y="392"/>
                      </a:lnTo>
                      <a:lnTo>
                        <a:pt x="66" y="392"/>
                      </a:lnTo>
                      <a:lnTo>
                        <a:pt x="64" y="390"/>
                      </a:lnTo>
                      <a:lnTo>
                        <a:pt x="64" y="390"/>
                      </a:lnTo>
                      <a:lnTo>
                        <a:pt x="70" y="370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80" y="348"/>
                      </a:lnTo>
                      <a:lnTo>
                        <a:pt x="82" y="342"/>
                      </a:lnTo>
                      <a:lnTo>
                        <a:pt x="82" y="342"/>
                      </a:lnTo>
                      <a:lnTo>
                        <a:pt x="90" y="32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106" y="302"/>
                      </a:lnTo>
                      <a:lnTo>
                        <a:pt x="106" y="302"/>
                      </a:lnTo>
                      <a:lnTo>
                        <a:pt x="108" y="298"/>
                      </a:lnTo>
                      <a:lnTo>
                        <a:pt x="110" y="292"/>
                      </a:lnTo>
                      <a:lnTo>
                        <a:pt x="110" y="292"/>
                      </a:lnTo>
                      <a:lnTo>
                        <a:pt x="116" y="286"/>
                      </a:lnTo>
                      <a:lnTo>
                        <a:pt x="116" y="286"/>
                      </a:lnTo>
                      <a:lnTo>
                        <a:pt x="116" y="282"/>
                      </a:lnTo>
                      <a:lnTo>
                        <a:pt x="118" y="278"/>
                      </a:lnTo>
                      <a:lnTo>
                        <a:pt x="118" y="278"/>
                      </a:lnTo>
                      <a:lnTo>
                        <a:pt x="124" y="272"/>
                      </a:lnTo>
                      <a:lnTo>
                        <a:pt x="128" y="270"/>
                      </a:lnTo>
                      <a:lnTo>
                        <a:pt x="128" y="266"/>
                      </a:lnTo>
                      <a:lnTo>
                        <a:pt x="128" y="266"/>
                      </a:lnTo>
                      <a:lnTo>
                        <a:pt x="13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lnTo>
                        <a:pt x="144" y="260"/>
                      </a:lnTo>
                      <a:lnTo>
                        <a:pt x="152" y="250"/>
                      </a:lnTo>
                      <a:lnTo>
                        <a:pt x="166" y="232"/>
                      </a:lnTo>
                      <a:lnTo>
                        <a:pt x="166" y="232"/>
                      </a:lnTo>
                      <a:lnTo>
                        <a:pt x="166" y="228"/>
                      </a:lnTo>
                      <a:lnTo>
                        <a:pt x="166" y="224"/>
                      </a:lnTo>
                      <a:lnTo>
                        <a:pt x="164" y="222"/>
                      </a:lnTo>
                      <a:lnTo>
                        <a:pt x="164" y="218"/>
                      </a:lnTo>
                      <a:lnTo>
                        <a:pt x="164" y="218"/>
                      </a:lnTo>
                      <a:lnTo>
                        <a:pt x="170" y="212"/>
                      </a:lnTo>
                      <a:lnTo>
                        <a:pt x="176" y="206"/>
                      </a:lnTo>
                      <a:lnTo>
                        <a:pt x="184" y="194"/>
                      </a:lnTo>
                      <a:lnTo>
                        <a:pt x="184" y="194"/>
                      </a:lnTo>
                      <a:lnTo>
                        <a:pt x="192" y="196"/>
                      </a:lnTo>
                      <a:lnTo>
                        <a:pt x="194" y="194"/>
                      </a:lnTo>
                      <a:lnTo>
                        <a:pt x="196" y="190"/>
                      </a:lnTo>
                      <a:lnTo>
                        <a:pt x="196" y="190"/>
                      </a:lnTo>
                      <a:lnTo>
                        <a:pt x="202" y="190"/>
                      </a:lnTo>
                      <a:lnTo>
                        <a:pt x="204" y="192"/>
                      </a:lnTo>
                      <a:lnTo>
                        <a:pt x="206" y="194"/>
                      </a:lnTo>
                      <a:lnTo>
                        <a:pt x="208" y="196"/>
                      </a:lnTo>
                      <a:lnTo>
                        <a:pt x="208" y="196"/>
                      </a:lnTo>
                      <a:lnTo>
                        <a:pt x="202" y="202"/>
                      </a:lnTo>
                      <a:lnTo>
                        <a:pt x="198" y="204"/>
                      </a:lnTo>
                      <a:lnTo>
                        <a:pt x="194" y="206"/>
                      </a:lnTo>
                      <a:lnTo>
                        <a:pt x="194" y="206"/>
                      </a:lnTo>
                      <a:lnTo>
                        <a:pt x="192" y="204"/>
                      </a:lnTo>
                      <a:lnTo>
                        <a:pt x="192" y="202"/>
                      </a:lnTo>
                      <a:lnTo>
                        <a:pt x="188" y="206"/>
                      </a:lnTo>
                      <a:lnTo>
                        <a:pt x="186" y="210"/>
                      </a:lnTo>
                      <a:lnTo>
                        <a:pt x="182" y="212"/>
                      </a:lnTo>
                      <a:lnTo>
                        <a:pt x="182" y="212"/>
                      </a:lnTo>
                      <a:lnTo>
                        <a:pt x="186" y="214"/>
                      </a:lnTo>
                      <a:lnTo>
                        <a:pt x="188" y="216"/>
                      </a:lnTo>
                      <a:lnTo>
                        <a:pt x="188" y="220"/>
                      </a:lnTo>
                      <a:lnTo>
                        <a:pt x="188" y="220"/>
                      </a:lnTo>
                      <a:lnTo>
                        <a:pt x="184" y="222"/>
                      </a:lnTo>
                      <a:lnTo>
                        <a:pt x="182" y="224"/>
                      </a:lnTo>
                      <a:lnTo>
                        <a:pt x="178" y="228"/>
                      </a:lnTo>
                      <a:lnTo>
                        <a:pt x="176" y="236"/>
                      </a:lnTo>
                      <a:lnTo>
                        <a:pt x="172" y="242"/>
                      </a:lnTo>
                      <a:lnTo>
                        <a:pt x="172" y="242"/>
                      </a:lnTo>
                      <a:lnTo>
                        <a:pt x="166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58" y="246"/>
                      </a:lnTo>
                      <a:lnTo>
                        <a:pt x="158" y="250"/>
                      </a:lnTo>
                      <a:lnTo>
                        <a:pt x="158" y="250"/>
                      </a:lnTo>
                      <a:lnTo>
                        <a:pt x="160" y="252"/>
                      </a:lnTo>
                      <a:lnTo>
                        <a:pt x="160" y="252"/>
                      </a:lnTo>
                      <a:lnTo>
                        <a:pt x="160" y="254"/>
                      </a:lnTo>
                      <a:lnTo>
                        <a:pt x="160" y="254"/>
                      </a:lnTo>
                      <a:lnTo>
                        <a:pt x="156" y="256"/>
                      </a:lnTo>
                      <a:lnTo>
                        <a:pt x="152" y="260"/>
                      </a:lnTo>
                      <a:lnTo>
                        <a:pt x="152" y="266"/>
                      </a:lnTo>
                      <a:lnTo>
                        <a:pt x="152" y="266"/>
                      </a:lnTo>
                      <a:lnTo>
                        <a:pt x="148" y="268"/>
                      </a:lnTo>
                      <a:lnTo>
                        <a:pt x="144" y="272"/>
                      </a:lnTo>
                      <a:lnTo>
                        <a:pt x="142" y="274"/>
                      </a:lnTo>
                      <a:lnTo>
                        <a:pt x="136" y="274"/>
                      </a:lnTo>
                      <a:lnTo>
                        <a:pt x="136" y="274"/>
                      </a:lnTo>
                      <a:lnTo>
                        <a:pt x="130" y="298"/>
                      </a:lnTo>
                      <a:lnTo>
                        <a:pt x="130" y="298"/>
                      </a:lnTo>
                      <a:lnTo>
                        <a:pt x="126" y="302"/>
                      </a:lnTo>
                      <a:lnTo>
                        <a:pt x="124" y="306"/>
                      </a:lnTo>
                      <a:lnTo>
                        <a:pt x="120" y="314"/>
                      </a:lnTo>
                      <a:lnTo>
                        <a:pt x="114" y="324"/>
                      </a:lnTo>
                      <a:lnTo>
                        <a:pt x="110" y="326"/>
                      </a:lnTo>
                      <a:lnTo>
                        <a:pt x="106" y="330"/>
                      </a:lnTo>
                      <a:lnTo>
                        <a:pt x="106" y="330"/>
                      </a:lnTo>
                      <a:lnTo>
                        <a:pt x="106" y="336"/>
                      </a:lnTo>
                      <a:lnTo>
                        <a:pt x="104" y="340"/>
                      </a:lnTo>
                      <a:lnTo>
                        <a:pt x="104" y="344"/>
                      </a:lnTo>
                      <a:lnTo>
                        <a:pt x="104" y="350"/>
                      </a:lnTo>
                      <a:lnTo>
                        <a:pt x="104" y="350"/>
                      </a:lnTo>
                      <a:lnTo>
                        <a:pt x="100" y="354"/>
                      </a:lnTo>
                      <a:lnTo>
                        <a:pt x="96" y="358"/>
                      </a:lnTo>
                      <a:lnTo>
                        <a:pt x="94" y="364"/>
                      </a:lnTo>
                      <a:lnTo>
                        <a:pt x="92" y="364"/>
                      </a:lnTo>
                      <a:lnTo>
                        <a:pt x="88" y="366"/>
                      </a:lnTo>
                      <a:lnTo>
                        <a:pt x="88" y="366"/>
                      </a:lnTo>
                      <a:lnTo>
                        <a:pt x="88" y="386"/>
                      </a:lnTo>
                      <a:lnTo>
                        <a:pt x="88" y="386"/>
                      </a:lnTo>
                      <a:lnTo>
                        <a:pt x="82" y="392"/>
                      </a:lnTo>
                      <a:lnTo>
                        <a:pt x="80" y="394"/>
                      </a:lnTo>
                      <a:lnTo>
                        <a:pt x="76" y="396"/>
                      </a:lnTo>
                      <a:lnTo>
                        <a:pt x="76" y="396"/>
                      </a:lnTo>
                      <a:lnTo>
                        <a:pt x="74" y="402"/>
                      </a:lnTo>
                      <a:lnTo>
                        <a:pt x="76" y="408"/>
                      </a:lnTo>
                      <a:lnTo>
                        <a:pt x="76" y="408"/>
                      </a:lnTo>
                      <a:lnTo>
                        <a:pt x="80" y="408"/>
                      </a:lnTo>
                      <a:lnTo>
                        <a:pt x="80" y="406"/>
                      </a:lnTo>
                      <a:lnTo>
                        <a:pt x="82" y="402"/>
                      </a:lnTo>
                      <a:lnTo>
                        <a:pt x="82" y="402"/>
                      </a:lnTo>
                      <a:lnTo>
                        <a:pt x="88" y="396"/>
                      </a:lnTo>
                      <a:lnTo>
                        <a:pt x="88" y="396"/>
                      </a:lnTo>
                      <a:lnTo>
                        <a:pt x="92" y="386"/>
                      </a:lnTo>
                      <a:lnTo>
                        <a:pt x="92" y="386"/>
                      </a:lnTo>
                      <a:lnTo>
                        <a:pt x="96" y="378"/>
                      </a:lnTo>
                      <a:lnTo>
                        <a:pt x="100" y="368"/>
                      </a:lnTo>
                      <a:lnTo>
                        <a:pt x="100" y="368"/>
                      </a:lnTo>
                      <a:lnTo>
                        <a:pt x="100" y="362"/>
                      </a:lnTo>
                      <a:lnTo>
                        <a:pt x="100" y="362"/>
                      </a:lnTo>
                      <a:lnTo>
                        <a:pt x="106" y="356"/>
                      </a:lnTo>
                      <a:lnTo>
                        <a:pt x="106" y="356"/>
                      </a:lnTo>
                      <a:lnTo>
                        <a:pt x="106" y="352"/>
                      </a:lnTo>
                      <a:lnTo>
                        <a:pt x="106" y="348"/>
                      </a:lnTo>
                      <a:lnTo>
                        <a:pt x="106" y="348"/>
                      </a:lnTo>
                      <a:lnTo>
                        <a:pt x="112" y="342"/>
                      </a:lnTo>
                      <a:lnTo>
                        <a:pt x="112" y="342"/>
                      </a:lnTo>
                      <a:lnTo>
                        <a:pt x="116" y="332"/>
                      </a:lnTo>
                      <a:lnTo>
                        <a:pt x="116" y="332"/>
                      </a:lnTo>
                      <a:lnTo>
                        <a:pt x="122" y="326"/>
                      </a:lnTo>
                      <a:lnTo>
                        <a:pt x="122" y="326"/>
                      </a:lnTo>
                      <a:lnTo>
                        <a:pt x="122" y="322"/>
                      </a:lnTo>
                      <a:lnTo>
                        <a:pt x="122" y="320"/>
                      </a:lnTo>
                      <a:lnTo>
                        <a:pt x="122" y="320"/>
                      </a:lnTo>
                      <a:lnTo>
                        <a:pt x="124" y="316"/>
                      </a:lnTo>
                      <a:lnTo>
                        <a:pt x="128" y="312"/>
                      </a:lnTo>
                      <a:lnTo>
                        <a:pt x="128" y="312"/>
                      </a:lnTo>
                      <a:lnTo>
                        <a:pt x="136" y="296"/>
                      </a:lnTo>
                      <a:lnTo>
                        <a:pt x="136" y="296"/>
                      </a:lnTo>
                      <a:lnTo>
                        <a:pt x="138" y="296"/>
                      </a:lnTo>
                      <a:lnTo>
                        <a:pt x="140" y="292"/>
                      </a:lnTo>
                      <a:lnTo>
                        <a:pt x="140" y="292"/>
                      </a:lnTo>
                      <a:lnTo>
                        <a:pt x="144" y="286"/>
                      </a:lnTo>
                      <a:lnTo>
                        <a:pt x="152" y="278"/>
                      </a:lnTo>
                      <a:lnTo>
                        <a:pt x="152" y="278"/>
                      </a:lnTo>
                      <a:lnTo>
                        <a:pt x="160" y="266"/>
                      </a:lnTo>
                      <a:lnTo>
                        <a:pt x="160" y="266"/>
                      </a:lnTo>
                      <a:lnTo>
                        <a:pt x="176" y="244"/>
                      </a:lnTo>
                      <a:lnTo>
                        <a:pt x="176" y="244"/>
                      </a:lnTo>
                      <a:lnTo>
                        <a:pt x="178" y="244"/>
                      </a:lnTo>
                      <a:lnTo>
                        <a:pt x="178" y="242"/>
                      </a:lnTo>
                      <a:lnTo>
                        <a:pt x="178" y="242"/>
                      </a:lnTo>
                      <a:lnTo>
                        <a:pt x="184" y="234"/>
                      </a:lnTo>
                      <a:lnTo>
                        <a:pt x="190" y="226"/>
                      </a:lnTo>
                      <a:lnTo>
                        <a:pt x="190" y="226"/>
                      </a:lnTo>
                      <a:lnTo>
                        <a:pt x="198" y="218"/>
                      </a:lnTo>
                      <a:lnTo>
                        <a:pt x="206" y="208"/>
                      </a:lnTo>
                      <a:lnTo>
                        <a:pt x="206" y="208"/>
                      </a:lnTo>
                      <a:lnTo>
                        <a:pt x="208" y="208"/>
                      </a:lnTo>
                      <a:lnTo>
                        <a:pt x="208" y="206"/>
                      </a:lnTo>
                      <a:lnTo>
                        <a:pt x="208" y="206"/>
                      </a:lnTo>
                      <a:lnTo>
                        <a:pt x="212" y="200"/>
                      </a:lnTo>
                      <a:lnTo>
                        <a:pt x="222" y="190"/>
                      </a:lnTo>
                      <a:lnTo>
                        <a:pt x="240" y="176"/>
                      </a:lnTo>
                      <a:lnTo>
                        <a:pt x="240" y="176"/>
                      </a:lnTo>
                      <a:lnTo>
                        <a:pt x="246" y="170"/>
                      </a:lnTo>
                      <a:lnTo>
                        <a:pt x="252" y="162"/>
                      </a:lnTo>
                      <a:lnTo>
                        <a:pt x="266" y="148"/>
                      </a:lnTo>
                      <a:lnTo>
                        <a:pt x="266" y="148"/>
                      </a:lnTo>
                      <a:lnTo>
                        <a:pt x="274" y="144"/>
                      </a:lnTo>
                      <a:lnTo>
                        <a:pt x="282" y="138"/>
                      </a:lnTo>
                      <a:lnTo>
                        <a:pt x="282" y="138"/>
                      </a:lnTo>
                      <a:lnTo>
                        <a:pt x="284" y="134"/>
                      </a:lnTo>
                      <a:lnTo>
                        <a:pt x="286" y="132"/>
                      </a:lnTo>
                      <a:lnTo>
                        <a:pt x="290" y="130"/>
                      </a:lnTo>
                      <a:lnTo>
                        <a:pt x="290" y="130"/>
                      </a:lnTo>
                      <a:lnTo>
                        <a:pt x="294" y="128"/>
                      </a:lnTo>
                      <a:lnTo>
                        <a:pt x="298" y="126"/>
                      </a:lnTo>
                      <a:lnTo>
                        <a:pt x="306" y="118"/>
                      </a:lnTo>
                      <a:lnTo>
                        <a:pt x="306" y="118"/>
                      </a:lnTo>
                      <a:lnTo>
                        <a:pt x="312" y="112"/>
                      </a:lnTo>
                      <a:lnTo>
                        <a:pt x="312" y="112"/>
                      </a:lnTo>
                      <a:lnTo>
                        <a:pt x="314" y="112"/>
                      </a:lnTo>
                      <a:lnTo>
                        <a:pt x="318" y="112"/>
                      </a:lnTo>
                      <a:lnTo>
                        <a:pt x="318" y="112"/>
                      </a:lnTo>
                      <a:lnTo>
                        <a:pt x="326" y="104"/>
                      </a:lnTo>
                      <a:lnTo>
                        <a:pt x="336" y="96"/>
                      </a:lnTo>
                      <a:lnTo>
                        <a:pt x="360" y="82"/>
                      </a:lnTo>
                      <a:lnTo>
                        <a:pt x="360" y="82"/>
                      </a:lnTo>
                      <a:lnTo>
                        <a:pt x="366" y="76"/>
                      </a:lnTo>
                      <a:lnTo>
                        <a:pt x="366" y="76"/>
                      </a:lnTo>
                      <a:lnTo>
                        <a:pt x="370" y="76"/>
                      </a:lnTo>
                      <a:lnTo>
                        <a:pt x="372" y="76"/>
                      </a:lnTo>
                      <a:lnTo>
                        <a:pt x="372" y="76"/>
                      </a:lnTo>
                      <a:lnTo>
                        <a:pt x="376" y="72"/>
                      </a:lnTo>
                      <a:lnTo>
                        <a:pt x="380" y="70"/>
                      </a:lnTo>
                      <a:lnTo>
                        <a:pt x="380" y="70"/>
                      </a:lnTo>
                      <a:lnTo>
                        <a:pt x="388" y="64"/>
                      </a:lnTo>
                      <a:lnTo>
                        <a:pt x="388" y="64"/>
                      </a:lnTo>
                      <a:lnTo>
                        <a:pt x="402" y="58"/>
                      </a:lnTo>
                      <a:lnTo>
                        <a:pt x="402" y="58"/>
                      </a:lnTo>
                      <a:lnTo>
                        <a:pt x="418" y="52"/>
                      </a:lnTo>
                      <a:lnTo>
                        <a:pt x="418" y="52"/>
                      </a:lnTo>
                      <a:lnTo>
                        <a:pt x="424" y="46"/>
                      </a:lnTo>
                      <a:lnTo>
                        <a:pt x="424" y="46"/>
                      </a:lnTo>
                      <a:lnTo>
                        <a:pt x="426" y="46"/>
                      </a:lnTo>
                      <a:lnTo>
                        <a:pt x="430" y="46"/>
                      </a:lnTo>
                      <a:lnTo>
                        <a:pt x="430" y="46"/>
                      </a:lnTo>
                      <a:lnTo>
                        <a:pt x="430" y="42"/>
                      </a:lnTo>
                      <a:lnTo>
                        <a:pt x="430" y="42"/>
                      </a:lnTo>
                      <a:lnTo>
                        <a:pt x="438" y="40"/>
                      </a:lnTo>
                      <a:lnTo>
                        <a:pt x="448" y="40"/>
                      </a:lnTo>
                      <a:lnTo>
                        <a:pt x="448" y="40"/>
                      </a:lnTo>
                      <a:lnTo>
                        <a:pt x="466" y="30"/>
                      </a:lnTo>
                      <a:lnTo>
                        <a:pt x="466" y="30"/>
                      </a:lnTo>
                      <a:lnTo>
                        <a:pt x="468" y="30"/>
                      </a:lnTo>
                      <a:lnTo>
                        <a:pt x="472" y="30"/>
                      </a:lnTo>
                      <a:lnTo>
                        <a:pt x="472" y="30"/>
                      </a:lnTo>
                      <a:lnTo>
                        <a:pt x="476" y="28"/>
                      </a:lnTo>
                      <a:lnTo>
                        <a:pt x="482" y="24"/>
                      </a:lnTo>
                      <a:lnTo>
                        <a:pt x="498" y="20"/>
                      </a:lnTo>
                      <a:lnTo>
                        <a:pt x="532" y="16"/>
                      </a:lnTo>
                      <a:lnTo>
                        <a:pt x="532" y="16"/>
                      </a:lnTo>
                      <a:lnTo>
                        <a:pt x="548" y="12"/>
                      </a:lnTo>
                      <a:lnTo>
                        <a:pt x="548" y="12"/>
                      </a:lnTo>
                      <a:lnTo>
                        <a:pt x="548" y="10"/>
                      </a:lnTo>
                      <a:lnTo>
                        <a:pt x="550" y="10"/>
                      </a:lnTo>
                      <a:lnTo>
                        <a:pt x="550" y="10"/>
                      </a:lnTo>
                      <a:lnTo>
                        <a:pt x="554" y="10"/>
                      </a:lnTo>
                      <a:lnTo>
                        <a:pt x="554" y="10"/>
                      </a:lnTo>
                      <a:lnTo>
                        <a:pt x="556" y="6"/>
                      </a:lnTo>
                      <a:lnTo>
                        <a:pt x="556" y="6"/>
                      </a:lnTo>
                      <a:lnTo>
                        <a:pt x="576" y="4"/>
                      </a:lnTo>
                      <a:lnTo>
                        <a:pt x="596" y="2"/>
                      </a:lnTo>
                      <a:lnTo>
                        <a:pt x="596" y="2"/>
                      </a:lnTo>
                      <a:lnTo>
                        <a:pt x="638" y="0"/>
                      </a:lnTo>
                      <a:lnTo>
                        <a:pt x="684" y="0"/>
                      </a:lnTo>
                      <a:lnTo>
                        <a:pt x="730" y="4"/>
                      </a:lnTo>
                      <a:lnTo>
                        <a:pt x="770" y="10"/>
                      </a:lnTo>
                      <a:lnTo>
                        <a:pt x="770" y="10"/>
                      </a:lnTo>
                      <a:lnTo>
                        <a:pt x="792" y="12"/>
                      </a:lnTo>
                      <a:lnTo>
                        <a:pt x="792" y="12"/>
                      </a:lnTo>
                      <a:lnTo>
                        <a:pt x="802" y="14"/>
                      </a:lnTo>
                      <a:lnTo>
                        <a:pt x="806" y="16"/>
                      </a:lnTo>
                      <a:lnTo>
                        <a:pt x="806" y="18"/>
                      </a:lnTo>
                      <a:lnTo>
                        <a:pt x="806" y="22"/>
                      </a:lnTo>
                      <a:lnTo>
                        <a:pt x="806" y="22"/>
                      </a:lnTo>
                      <a:lnTo>
                        <a:pt x="800" y="22"/>
                      </a:lnTo>
                      <a:lnTo>
                        <a:pt x="792" y="20"/>
                      </a:lnTo>
                      <a:lnTo>
                        <a:pt x="776" y="16"/>
                      </a:lnTo>
                      <a:lnTo>
                        <a:pt x="776" y="16"/>
                      </a:lnTo>
                      <a:lnTo>
                        <a:pt x="774" y="16"/>
                      </a:lnTo>
                      <a:lnTo>
                        <a:pt x="774" y="18"/>
                      </a:lnTo>
                      <a:lnTo>
                        <a:pt x="772" y="22"/>
                      </a:lnTo>
                      <a:lnTo>
                        <a:pt x="772" y="26"/>
                      </a:lnTo>
                      <a:lnTo>
                        <a:pt x="770" y="28"/>
                      </a:lnTo>
                      <a:lnTo>
                        <a:pt x="768" y="28"/>
                      </a:lnTo>
                      <a:lnTo>
                        <a:pt x="768" y="28"/>
                      </a:lnTo>
                      <a:lnTo>
                        <a:pt x="750" y="28"/>
                      </a:lnTo>
                      <a:lnTo>
                        <a:pt x="750" y="28"/>
                      </a:lnTo>
                      <a:lnTo>
                        <a:pt x="750" y="24"/>
                      </a:lnTo>
                      <a:lnTo>
                        <a:pt x="752" y="22"/>
                      </a:lnTo>
                      <a:lnTo>
                        <a:pt x="754" y="20"/>
                      </a:lnTo>
                      <a:lnTo>
                        <a:pt x="756" y="18"/>
                      </a:lnTo>
                      <a:lnTo>
                        <a:pt x="756" y="18"/>
                      </a:lnTo>
                      <a:lnTo>
                        <a:pt x="754" y="16"/>
                      </a:lnTo>
                      <a:lnTo>
                        <a:pt x="752" y="16"/>
                      </a:lnTo>
                      <a:lnTo>
                        <a:pt x="746" y="18"/>
                      </a:lnTo>
                      <a:lnTo>
                        <a:pt x="746" y="18"/>
                      </a:lnTo>
                      <a:lnTo>
                        <a:pt x="728" y="20"/>
                      </a:lnTo>
                      <a:lnTo>
                        <a:pt x="708" y="22"/>
                      </a:lnTo>
                      <a:lnTo>
                        <a:pt x="664" y="18"/>
                      </a:lnTo>
                      <a:lnTo>
                        <a:pt x="664" y="18"/>
                      </a:lnTo>
                      <a:lnTo>
                        <a:pt x="656" y="18"/>
                      </a:lnTo>
                      <a:lnTo>
                        <a:pt x="656" y="18"/>
                      </a:lnTo>
                      <a:lnTo>
                        <a:pt x="648" y="18"/>
                      </a:lnTo>
                      <a:lnTo>
                        <a:pt x="638" y="18"/>
                      </a:lnTo>
                      <a:lnTo>
                        <a:pt x="638" y="18"/>
                      </a:lnTo>
                      <a:lnTo>
                        <a:pt x="602" y="22"/>
                      </a:lnTo>
                      <a:lnTo>
                        <a:pt x="602" y="22"/>
                      </a:lnTo>
                      <a:lnTo>
                        <a:pt x="596" y="20"/>
                      </a:lnTo>
                      <a:lnTo>
                        <a:pt x="590" y="22"/>
                      </a:lnTo>
                      <a:lnTo>
                        <a:pt x="590" y="22"/>
                      </a:lnTo>
                      <a:lnTo>
                        <a:pt x="586" y="22"/>
                      </a:lnTo>
                      <a:lnTo>
                        <a:pt x="584" y="24"/>
                      </a:lnTo>
                      <a:lnTo>
                        <a:pt x="584" y="24"/>
                      </a:lnTo>
                      <a:lnTo>
                        <a:pt x="554" y="26"/>
                      </a:lnTo>
                      <a:lnTo>
                        <a:pt x="542" y="28"/>
                      </a:lnTo>
                      <a:lnTo>
                        <a:pt x="536" y="30"/>
                      </a:lnTo>
                      <a:lnTo>
                        <a:pt x="532" y="34"/>
                      </a:lnTo>
                      <a:lnTo>
                        <a:pt x="532" y="34"/>
                      </a:lnTo>
                      <a:lnTo>
                        <a:pt x="524" y="34"/>
                      </a:lnTo>
                      <a:lnTo>
                        <a:pt x="522" y="34"/>
                      </a:lnTo>
                      <a:lnTo>
                        <a:pt x="520" y="36"/>
                      </a:lnTo>
                      <a:lnTo>
                        <a:pt x="520" y="36"/>
                      </a:lnTo>
                      <a:lnTo>
                        <a:pt x="518" y="34"/>
                      </a:lnTo>
                      <a:lnTo>
                        <a:pt x="518" y="34"/>
                      </a:lnTo>
                      <a:lnTo>
                        <a:pt x="520" y="30"/>
                      </a:lnTo>
                      <a:lnTo>
                        <a:pt x="520" y="28"/>
                      </a:lnTo>
                      <a:lnTo>
                        <a:pt x="520" y="28"/>
                      </a:lnTo>
                      <a:lnTo>
                        <a:pt x="516" y="30"/>
                      </a:lnTo>
                      <a:lnTo>
                        <a:pt x="510" y="30"/>
                      </a:lnTo>
                      <a:lnTo>
                        <a:pt x="508" y="32"/>
                      </a:lnTo>
                      <a:lnTo>
                        <a:pt x="508" y="36"/>
                      </a:lnTo>
                      <a:lnTo>
                        <a:pt x="508" y="40"/>
                      </a:lnTo>
                      <a:lnTo>
                        <a:pt x="508" y="40"/>
                      </a:lnTo>
                      <a:lnTo>
                        <a:pt x="504" y="40"/>
                      </a:lnTo>
                      <a:lnTo>
                        <a:pt x="502" y="38"/>
                      </a:lnTo>
                      <a:lnTo>
                        <a:pt x="502" y="34"/>
                      </a:lnTo>
                      <a:lnTo>
                        <a:pt x="502" y="34"/>
                      </a:lnTo>
                      <a:lnTo>
                        <a:pt x="498" y="34"/>
                      </a:lnTo>
                      <a:lnTo>
                        <a:pt x="496" y="36"/>
                      </a:lnTo>
                      <a:lnTo>
                        <a:pt x="486" y="42"/>
                      </a:lnTo>
                      <a:lnTo>
                        <a:pt x="486" y="42"/>
                      </a:lnTo>
                      <a:lnTo>
                        <a:pt x="478" y="46"/>
                      </a:lnTo>
                      <a:lnTo>
                        <a:pt x="478" y="46"/>
                      </a:lnTo>
                      <a:lnTo>
                        <a:pt x="472" y="52"/>
                      </a:lnTo>
                      <a:lnTo>
                        <a:pt x="472" y="52"/>
                      </a:lnTo>
                      <a:lnTo>
                        <a:pt x="464" y="52"/>
                      </a:lnTo>
                      <a:lnTo>
                        <a:pt x="456" y="52"/>
                      </a:lnTo>
                      <a:lnTo>
                        <a:pt x="456" y="52"/>
                      </a:lnTo>
                      <a:lnTo>
                        <a:pt x="452" y="56"/>
                      </a:lnTo>
                      <a:lnTo>
                        <a:pt x="446" y="60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408" y="78"/>
                      </a:lnTo>
                      <a:lnTo>
                        <a:pt x="408" y="78"/>
                      </a:lnTo>
                      <a:lnTo>
                        <a:pt x="406" y="78"/>
                      </a:lnTo>
                      <a:lnTo>
                        <a:pt x="402" y="78"/>
                      </a:lnTo>
                      <a:lnTo>
                        <a:pt x="402" y="78"/>
                      </a:lnTo>
                      <a:lnTo>
                        <a:pt x="402" y="82"/>
                      </a:lnTo>
                      <a:lnTo>
                        <a:pt x="402" y="84"/>
                      </a:lnTo>
                      <a:lnTo>
                        <a:pt x="402" y="84"/>
                      </a:lnTo>
                      <a:lnTo>
                        <a:pt x="398" y="84"/>
                      </a:lnTo>
                      <a:lnTo>
                        <a:pt x="394" y="84"/>
                      </a:lnTo>
                      <a:lnTo>
                        <a:pt x="394" y="84"/>
                      </a:lnTo>
                      <a:lnTo>
                        <a:pt x="392" y="86"/>
                      </a:lnTo>
                      <a:lnTo>
                        <a:pt x="390" y="88"/>
                      </a:lnTo>
                      <a:lnTo>
                        <a:pt x="390" y="88"/>
                      </a:lnTo>
                      <a:lnTo>
                        <a:pt x="388" y="88"/>
                      </a:lnTo>
                      <a:lnTo>
                        <a:pt x="384" y="90"/>
                      </a:lnTo>
                      <a:lnTo>
                        <a:pt x="382" y="92"/>
                      </a:lnTo>
                      <a:lnTo>
                        <a:pt x="378" y="94"/>
                      </a:lnTo>
                      <a:lnTo>
                        <a:pt x="378" y="94"/>
                      </a:lnTo>
                      <a:lnTo>
                        <a:pt x="374" y="96"/>
                      </a:lnTo>
                      <a:lnTo>
                        <a:pt x="370" y="100"/>
                      </a:lnTo>
                      <a:lnTo>
                        <a:pt x="362" y="108"/>
                      </a:lnTo>
                      <a:lnTo>
                        <a:pt x="362" y="108"/>
                      </a:lnTo>
                      <a:lnTo>
                        <a:pt x="358" y="108"/>
                      </a:lnTo>
                      <a:lnTo>
                        <a:pt x="354" y="110"/>
                      </a:lnTo>
                      <a:lnTo>
                        <a:pt x="346" y="114"/>
                      </a:lnTo>
                      <a:lnTo>
                        <a:pt x="332" y="126"/>
                      </a:lnTo>
                      <a:lnTo>
                        <a:pt x="332" y="126"/>
                      </a:lnTo>
                      <a:lnTo>
                        <a:pt x="320" y="134"/>
                      </a:lnTo>
                      <a:lnTo>
                        <a:pt x="308" y="142"/>
                      </a:lnTo>
                      <a:lnTo>
                        <a:pt x="308" y="142"/>
                      </a:lnTo>
                      <a:lnTo>
                        <a:pt x="296" y="152"/>
                      </a:lnTo>
                      <a:lnTo>
                        <a:pt x="282" y="164"/>
                      </a:lnTo>
                      <a:lnTo>
                        <a:pt x="258" y="190"/>
                      </a:lnTo>
                      <a:lnTo>
                        <a:pt x="258" y="190"/>
                      </a:lnTo>
                      <a:lnTo>
                        <a:pt x="250" y="200"/>
                      </a:lnTo>
                      <a:lnTo>
                        <a:pt x="246" y="204"/>
                      </a:lnTo>
                      <a:lnTo>
                        <a:pt x="240" y="206"/>
                      </a:lnTo>
                      <a:lnTo>
                        <a:pt x="240" y="206"/>
                      </a:lnTo>
                      <a:lnTo>
                        <a:pt x="238" y="210"/>
                      </a:lnTo>
                      <a:lnTo>
                        <a:pt x="234" y="214"/>
                      </a:lnTo>
                      <a:lnTo>
                        <a:pt x="226" y="220"/>
                      </a:lnTo>
                      <a:lnTo>
                        <a:pt x="226" y="220"/>
                      </a:lnTo>
                      <a:lnTo>
                        <a:pt x="226" y="226"/>
                      </a:lnTo>
                      <a:lnTo>
                        <a:pt x="224" y="230"/>
                      </a:lnTo>
                      <a:lnTo>
                        <a:pt x="224" y="230"/>
                      </a:lnTo>
                      <a:lnTo>
                        <a:pt x="220" y="230"/>
                      </a:lnTo>
                      <a:lnTo>
                        <a:pt x="218" y="230"/>
                      </a:lnTo>
                      <a:lnTo>
                        <a:pt x="218" y="230"/>
                      </a:lnTo>
                      <a:lnTo>
                        <a:pt x="218" y="232"/>
                      </a:lnTo>
                      <a:lnTo>
                        <a:pt x="218" y="236"/>
                      </a:lnTo>
                      <a:lnTo>
                        <a:pt x="218" y="236"/>
                      </a:lnTo>
                      <a:lnTo>
                        <a:pt x="210" y="242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198" y="256"/>
                      </a:lnTo>
                      <a:lnTo>
                        <a:pt x="196" y="258"/>
                      </a:lnTo>
                      <a:lnTo>
                        <a:pt x="190" y="260"/>
                      </a:lnTo>
                      <a:lnTo>
                        <a:pt x="190" y="260"/>
                      </a:lnTo>
                      <a:lnTo>
                        <a:pt x="190" y="256"/>
                      </a:lnTo>
                      <a:lnTo>
                        <a:pt x="192" y="252"/>
                      </a:lnTo>
                      <a:lnTo>
                        <a:pt x="196" y="246"/>
                      </a:lnTo>
                      <a:lnTo>
                        <a:pt x="200" y="242"/>
                      </a:lnTo>
                      <a:lnTo>
                        <a:pt x="200" y="240"/>
                      </a:lnTo>
                      <a:lnTo>
                        <a:pt x="196" y="236"/>
                      </a:lnTo>
                      <a:lnTo>
                        <a:pt x="196" y="236"/>
                      </a:lnTo>
                      <a:lnTo>
                        <a:pt x="192" y="242"/>
                      </a:lnTo>
                      <a:lnTo>
                        <a:pt x="186" y="248"/>
                      </a:lnTo>
                      <a:lnTo>
                        <a:pt x="184" y="256"/>
                      </a:lnTo>
                      <a:lnTo>
                        <a:pt x="186" y="260"/>
                      </a:lnTo>
                      <a:lnTo>
                        <a:pt x="188" y="266"/>
                      </a:lnTo>
                      <a:lnTo>
                        <a:pt x="188" y="266"/>
                      </a:lnTo>
                      <a:lnTo>
                        <a:pt x="186" y="272"/>
                      </a:lnTo>
                      <a:lnTo>
                        <a:pt x="182" y="278"/>
                      </a:lnTo>
                      <a:lnTo>
                        <a:pt x="172" y="286"/>
                      </a:lnTo>
                      <a:lnTo>
                        <a:pt x="172" y="286"/>
                      </a:lnTo>
                      <a:lnTo>
                        <a:pt x="170" y="290"/>
                      </a:lnTo>
                      <a:lnTo>
                        <a:pt x="166" y="290"/>
                      </a:lnTo>
                      <a:lnTo>
                        <a:pt x="166" y="290"/>
                      </a:lnTo>
                      <a:lnTo>
                        <a:pt x="164" y="302"/>
                      </a:lnTo>
                      <a:lnTo>
                        <a:pt x="160" y="310"/>
                      </a:lnTo>
                      <a:lnTo>
                        <a:pt x="148" y="330"/>
                      </a:lnTo>
                      <a:lnTo>
                        <a:pt x="148" y="330"/>
                      </a:lnTo>
                      <a:lnTo>
                        <a:pt x="146" y="336"/>
                      </a:lnTo>
                      <a:lnTo>
                        <a:pt x="144" y="338"/>
                      </a:lnTo>
                      <a:lnTo>
                        <a:pt x="142" y="342"/>
                      </a:lnTo>
                      <a:lnTo>
                        <a:pt x="142" y="342"/>
                      </a:lnTo>
                      <a:lnTo>
                        <a:pt x="142" y="346"/>
                      </a:lnTo>
                      <a:lnTo>
                        <a:pt x="140" y="346"/>
                      </a:lnTo>
                      <a:lnTo>
                        <a:pt x="138" y="344"/>
                      </a:lnTo>
                      <a:lnTo>
                        <a:pt x="136" y="344"/>
                      </a:lnTo>
                      <a:lnTo>
                        <a:pt x="136" y="344"/>
                      </a:lnTo>
                      <a:lnTo>
                        <a:pt x="132" y="348"/>
                      </a:lnTo>
                      <a:lnTo>
                        <a:pt x="128" y="350"/>
                      </a:lnTo>
                      <a:lnTo>
                        <a:pt x="128" y="350"/>
                      </a:lnTo>
                      <a:lnTo>
                        <a:pt x="128" y="352"/>
                      </a:lnTo>
                      <a:lnTo>
                        <a:pt x="130" y="352"/>
                      </a:lnTo>
                      <a:lnTo>
                        <a:pt x="136" y="354"/>
                      </a:lnTo>
                      <a:lnTo>
                        <a:pt x="136" y="354"/>
                      </a:lnTo>
                      <a:lnTo>
                        <a:pt x="130" y="368"/>
                      </a:lnTo>
                      <a:lnTo>
                        <a:pt x="122" y="384"/>
                      </a:lnTo>
                      <a:lnTo>
                        <a:pt x="122" y="384"/>
                      </a:lnTo>
                      <a:lnTo>
                        <a:pt x="118" y="392"/>
                      </a:lnTo>
                      <a:lnTo>
                        <a:pt x="116" y="402"/>
                      </a:lnTo>
                      <a:lnTo>
                        <a:pt x="116" y="402"/>
                      </a:lnTo>
                      <a:lnTo>
                        <a:pt x="110" y="408"/>
                      </a:lnTo>
                      <a:lnTo>
                        <a:pt x="110" y="408"/>
                      </a:lnTo>
                      <a:lnTo>
                        <a:pt x="110" y="410"/>
                      </a:lnTo>
                      <a:lnTo>
                        <a:pt x="110" y="414"/>
                      </a:lnTo>
                      <a:lnTo>
                        <a:pt x="110" y="414"/>
                      </a:lnTo>
                      <a:lnTo>
                        <a:pt x="108" y="416"/>
                      </a:lnTo>
                      <a:lnTo>
                        <a:pt x="106" y="422"/>
                      </a:lnTo>
                      <a:lnTo>
                        <a:pt x="104" y="434"/>
                      </a:lnTo>
                      <a:lnTo>
                        <a:pt x="104" y="434"/>
                      </a:lnTo>
                      <a:lnTo>
                        <a:pt x="102" y="436"/>
                      </a:lnTo>
                      <a:lnTo>
                        <a:pt x="100" y="438"/>
                      </a:lnTo>
                      <a:lnTo>
                        <a:pt x="100" y="438"/>
                      </a:lnTo>
                      <a:lnTo>
                        <a:pt x="90" y="486"/>
                      </a:lnTo>
                      <a:lnTo>
                        <a:pt x="78" y="538"/>
                      </a:lnTo>
                      <a:lnTo>
                        <a:pt x="78" y="538"/>
                      </a:lnTo>
                      <a:lnTo>
                        <a:pt x="78" y="552"/>
                      </a:lnTo>
                      <a:lnTo>
                        <a:pt x="78" y="568"/>
                      </a:lnTo>
                      <a:lnTo>
                        <a:pt x="78" y="568"/>
                      </a:lnTo>
                      <a:lnTo>
                        <a:pt x="80" y="574"/>
                      </a:lnTo>
                      <a:lnTo>
                        <a:pt x="80" y="576"/>
                      </a:lnTo>
                      <a:lnTo>
                        <a:pt x="82" y="576"/>
                      </a:lnTo>
                      <a:lnTo>
                        <a:pt x="82" y="576"/>
                      </a:lnTo>
                      <a:lnTo>
                        <a:pt x="84" y="576"/>
                      </a:lnTo>
                      <a:lnTo>
                        <a:pt x="84" y="572"/>
                      </a:lnTo>
                      <a:lnTo>
                        <a:pt x="86" y="564"/>
                      </a:lnTo>
                      <a:lnTo>
                        <a:pt x="86" y="564"/>
                      </a:lnTo>
                      <a:lnTo>
                        <a:pt x="90" y="548"/>
                      </a:lnTo>
                      <a:lnTo>
                        <a:pt x="94" y="528"/>
                      </a:lnTo>
                      <a:lnTo>
                        <a:pt x="94" y="528"/>
                      </a:lnTo>
                      <a:lnTo>
                        <a:pt x="102" y="486"/>
                      </a:lnTo>
                      <a:lnTo>
                        <a:pt x="106" y="466"/>
                      </a:lnTo>
                      <a:lnTo>
                        <a:pt x="112" y="444"/>
                      </a:lnTo>
                      <a:lnTo>
                        <a:pt x="112" y="444"/>
                      </a:lnTo>
                      <a:lnTo>
                        <a:pt x="116" y="432"/>
                      </a:lnTo>
                      <a:lnTo>
                        <a:pt x="116" y="432"/>
                      </a:lnTo>
                      <a:lnTo>
                        <a:pt x="118" y="430"/>
                      </a:lnTo>
                      <a:lnTo>
                        <a:pt x="122" y="428"/>
                      </a:lnTo>
                      <a:lnTo>
                        <a:pt x="122" y="428"/>
                      </a:lnTo>
                      <a:lnTo>
                        <a:pt x="122" y="420"/>
                      </a:lnTo>
                      <a:lnTo>
                        <a:pt x="124" y="410"/>
                      </a:lnTo>
                      <a:lnTo>
                        <a:pt x="124" y="410"/>
                      </a:lnTo>
                      <a:lnTo>
                        <a:pt x="126" y="410"/>
                      </a:lnTo>
                      <a:lnTo>
                        <a:pt x="128" y="408"/>
                      </a:lnTo>
                      <a:lnTo>
                        <a:pt x="128" y="408"/>
                      </a:lnTo>
                      <a:lnTo>
                        <a:pt x="130" y="400"/>
                      </a:lnTo>
                      <a:lnTo>
                        <a:pt x="134" y="392"/>
                      </a:lnTo>
                      <a:lnTo>
                        <a:pt x="134" y="392"/>
                      </a:lnTo>
                      <a:lnTo>
                        <a:pt x="138" y="378"/>
                      </a:lnTo>
                      <a:lnTo>
                        <a:pt x="146" y="366"/>
                      </a:lnTo>
                      <a:lnTo>
                        <a:pt x="146" y="366"/>
                      </a:lnTo>
                      <a:lnTo>
                        <a:pt x="148" y="362"/>
                      </a:lnTo>
                      <a:lnTo>
                        <a:pt x="148" y="362"/>
                      </a:lnTo>
                      <a:lnTo>
                        <a:pt x="150" y="356"/>
                      </a:lnTo>
                      <a:lnTo>
                        <a:pt x="152" y="350"/>
                      </a:lnTo>
                      <a:lnTo>
                        <a:pt x="152" y="350"/>
                      </a:lnTo>
                      <a:lnTo>
                        <a:pt x="154" y="350"/>
                      </a:lnTo>
                      <a:lnTo>
                        <a:pt x="154" y="348"/>
                      </a:lnTo>
                      <a:lnTo>
                        <a:pt x="154" y="348"/>
                      </a:lnTo>
                      <a:lnTo>
                        <a:pt x="156" y="344"/>
                      </a:lnTo>
                      <a:lnTo>
                        <a:pt x="158" y="340"/>
                      </a:lnTo>
                      <a:lnTo>
                        <a:pt x="164" y="332"/>
                      </a:lnTo>
                      <a:lnTo>
                        <a:pt x="164" y="332"/>
                      </a:lnTo>
                      <a:lnTo>
                        <a:pt x="166" y="326"/>
                      </a:lnTo>
                      <a:lnTo>
                        <a:pt x="166" y="326"/>
                      </a:lnTo>
                      <a:lnTo>
                        <a:pt x="170" y="324"/>
                      </a:lnTo>
                      <a:lnTo>
                        <a:pt x="170" y="324"/>
                      </a:lnTo>
                      <a:lnTo>
                        <a:pt x="170" y="318"/>
                      </a:lnTo>
                      <a:lnTo>
                        <a:pt x="172" y="314"/>
                      </a:lnTo>
                      <a:lnTo>
                        <a:pt x="172" y="314"/>
                      </a:lnTo>
                      <a:lnTo>
                        <a:pt x="178" y="312"/>
                      </a:lnTo>
                      <a:lnTo>
                        <a:pt x="178" y="312"/>
                      </a:lnTo>
                      <a:lnTo>
                        <a:pt x="178" y="308"/>
                      </a:lnTo>
                      <a:lnTo>
                        <a:pt x="178" y="304"/>
                      </a:lnTo>
                      <a:lnTo>
                        <a:pt x="178" y="304"/>
                      </a:lnTo>
                      <a:lnTo>
                        <a:pt x="184" y="302"/>
                      </a:lnTo>
                      <a:lnTo>
                        <a:pt x="188" y="298"/>
                      </a:lnTo>
                      <a:lnTo>
                        <a:pt x="188" y="298"/>
                      </a:lnTo>
                      <a:lnTo>
                        <a:pt x="188" y="296"/>
                      </a:lnTo>
                      <a:lnTo>
                        <a:pt x="188" y="292"/>
                      </a:lnTo>
                      <a:lnTo>
                        <a:pt x="188" y="292"/>
                      </a:lnTo>
                      <a:lnTo>
                        <a:pt x="200" y="280"/>
                      </a:lnTo>
                      <a:lnTo>
                        <a:pt x="212" y="262"/>
                      </a:lnTo>
                      <a:lnTo>
                        <a:pt x="212" y="262"/>
                      </a:lnTo>
                      <a:lnTo>
                        <a:pt x="218" y="260"/>
                      </a:lnTo>
                      <a:lnTo>
                        <a:pt x="218" y="260"/>
                      </a:lnTo>
                      <a:lnTo>
                        <a:pt x="220" y="254"/>
                      </a:lnTo>
                      <a:lnTo>
                        <a:pt x="224" y="248"/>
                      </a:lnTo>
                      <a:lnTo>
                        <a:pt x="224" y="248"/>
                      </a:lnTo>
                      <a:lnTo>
                        <a:pt x="240" y="232"/>
                      </a:lnTo>
                      <a:lnTo>
                        <a:pt x="240" y="232"/>
                      </a:lnTo>
                      <a:lnTo>
                        <a:pt x="260" y="208"/>
                      </a:lnTo>
                      <a:lnTo>
                        <a:pt x="260" y="208"/>
                      </a:lnTo>
                      <a:lnTo>
                        <a:pt x="266" y="206"/>
                      </a:lnTo>
                      <a:lnTo>
                        <a:pt x="266" y="206"/>
                      </a:lnTo>
                      <a:lnTo>
                        <a:pt x="270" y="198"/>
                      </a:lnTo>
                      <a:lnTo>
                        <a:pt x="276" y="194"/>
                      </a:lnTo>
                      <a:lnTo>
                        <a:pt x="276" y="194"/>
                      </a:lnTo>
                      <a:lnTo>
                        <a:pt x="286" y="184"/>
                      </a:lnTo>
                      <a:lnTo>
                        <a:pt x="296" y="172"/>
                      </a:lnTo>
                      <a:lnTo>
                        <a:pt x="296" y="172"/>
                      </a:lnTo>
                      <a:lnTo>
                        <a:pt x="306" y="166"/>
                      </a:lnTo>
                      <a:lnTo>
                        <a:pt x="314" y="160"/>
                      </a:lnTo>
                      <a:lnTo>
                        <a:pt x="314" y="160"/>
                      </a:lnTo>
                      <a:lnTo>
                        <a:pt x="322" y="152"/>
                      </a:lnTo>
                      <a:lnTo>
                        <a:pt x="330" y="144"/>
                      </a:lnTo>
                      <a:lnTo>
                        <a:pt x="330" y="144"/>
                      </a:lnTo>
                      <a:lnTo>
                        <a:pt x="332" y="144"/>
                      </a:lnTo>
                      <a:lnTo>
                        <a:pt x="336" y="144"/>
                      </a:lnTo>
                      <a:lnTo>
                        <a:pt x="336" y="144"/>
                      </a:lnTo>
                      <a:lnTo>
                        <a:pt x="338" y="138"/>
                      </a:lnTo>
                      <a:lnTo>
                        <a:pt x="338" y="138"/>
                      </a:lnTo>
                      <a:lnTo>
                        <a:pt x="344" y="138"/>
                      </a:lnTo>
                      <a:lnTo>
                        <a:pt x="348" y="136"/>
                      </a:lnTo>
                      <a:lnTo>
                        <a:pt x="348" y="136"/>
                      </a:lnTo>
                      <a:lnTo>
                        <a:pt x="350" y="132"/>
                      </a:lnTo>
                      <a:lnTo>
                        <a:pt x="354" y="126"/>
                      </a:lnTo>
                      <a:lnTo>
                        <a:pt x="354" y="126"/>
                      </a:lnTo>
                      <a:lnTo>
                        <a:pt x="356" y="126"/>
                      </a:lnTo>
                      <a:lnTo>
                        <a:pt x="360" y="126"/>
                      </a:lnTo>
                      <a:lnTo>
                        <a:pt x="360" y="126"/>
                      </a:lnTo>
                      <a:lnTo>
                        <a:pt x="362" y="120"/>
                      </a:lnTo>
                      <a:lnTo>
                        <a:pt x="362" y="120"/>
                      </a:lnTo>
                      <a:lnTo>
                        <a:pt x="368" y="120"/>
                      </a:lnTo>
                      <a:lnTo>
                        <a:pt x="374" y="118"/>
                      </a:lnTo>
                      <a:lnTo>
                        <a:pt x="374" y="118"/>
                      </a:lnTo>
                      <a:lnTo>
                        <a:pt x="376" y="114"/>
                      </a:lnTo>
                      <a:lnTo>
                        <a:pt x="378" y="112"/>
                      </a:lnTo>
                      <a:lnTo>
                        <a:pt x="378" y="112"/>
                      </a:lnTo>
                      <a:lnTo>
                        <a:pt x="386" y="110"/>
                      </a:lnTo>
                      <a:lnTo>
                        <a:pt x="394" y="106"/>
                      </a:lnTo>
                      <a:lnTo>
                        <a:pt x="394" y="106"/>
                      </a:lnTo>
                      <a:lnTo>
                        <a:pt x="394" y="104"/>
                      </a:lnTo>
                      <a:lnTo>
                        <a:pt x="396" y="102"/>
                      </a:lnTo>
                      <a:lnTo>
                        <a:pt x="396" y="102"/>
                      </a:lnTo>
                      <a:lnTo>
                        <a:pt x="400" y="102"/>
                      </a:lnTo>
                      <a:lnTo>
                        <a:pt x="404" y="100"/>
                      </a:lnTo>
                      <a:lnTo>
                        <a:pt x="412" y="94"/>
                      </a:lnTo>
                      <a:lnTo>
                        <a:pt x="412" y="94"/>
                      </a:lnTo>
                      <a:lnTo>
                        <a:pt x="426" y="88"/>
                      </a:lnTo>
                      <a:lnTo>
                        <a:pt x="426" y="88"/>
                      </a:lnTo>
                      <a:lnTo>
                        <a:pt x="436" y="82"/>
                      </a:lnTo>
                      <a:lnTo>
                        <a:pt x="436" y="82"/>
                      </a:lnTo>
                      <a:lnTo>
                        <a:pt x="450" y="76"/>
                      </a:lnTo>
                      <a:lnTo>
                        <a:pt x="450" y="76"/>
                      </a:lnTo>
                      <a:lnTo>
                        <a:pt x="468" y="70"/>
                      </a:lnTo>
                      <a:lnTo>
                        <a:pt x="468" y="70"/>
                      </a:lnTo>
                      <a:lnTo>
                        <a:pt x="484" y="64"/>
                      </a:lnTo>
                      <a:lnTo>
                        <a:pt x="484" y="64"/>
                      </a:lnTo>
                      <a:lnTo>
                        <a:pt x="496" y="60"/>
                      </a:lnTo>
                      <a:lnTo>
                        <a:pt x="496" y="60"/>
                      </a:lnTo>
                      <a:lnTo>
                        <a:pt x="502" y="54"/>
                      </a:lnTo>
                      <a:lnTo>
                        <a:pt x="502" y="54"/>
                      </a:lnTo>
                      <a:lnTo>
                        <a:pt x="514" y="52"/>
                      </a:lnTo>
                      <a:lnTo>
                        <a:pt x="528" y="52"/>
                      </a:lnTo>
                      <a:lnTo>
                        <a:pt x="528" y="52"/>
                      </a:lnTo>
                      <a:lnTo>
                        <a:pt x="530" y="50"/>
                      </a:lnTo>
                      <a:lnTo>
                        <a:pt x="532" y="48"/>
                      </a:lnTo>
                      <a:lnTo>
                        <a:pt x="532" y="48"/>
                      </a:lnTo>
                      <a:lnTo>
                        <a:pt x="548" y="46"/>
                      </a:lnTo>
                      <a:lnTo>
                        <a:pt x="566" y="42"/>
                      </a:lnTo>
                      <a:lnTo>
                        <a:pt x="566" y="42"/>
                      </a:lnTo>
                      <a:lnTo>
                        <a:pt x="570" y="40"/>
                      </a:lnTo>
                      <a:lnTo>
                        <a:pt x="572" y="38"/>
                      </a:lnTo>
                      <a:lnTo>
                        <a:pt x="574" y="40"/>
                      </a:lnTo>
                      <a:lnTo>
                        <a:pt x="574" y="40"/>
                      </a:lnTo>
                      <a:lnTo>
                        <a:pt x="578" y="40"/>
                      </a:lnTo>
                      <a:lnTo>
                        <a:pt x="586" y="40"/>
                      </a:lnTo>
                      <a:lnTo>
                        <a:pt x="586" y="40"/>
                      </a:lnTo>
                      <a:lnTo>
                        <a:pt x="608" y="38"/>
                      </a:lnTo>
                      <a:lnTo>
                        <a:pt x="634" y="36"/>
                      </a:lnTo>
                      <a:lnTo>
                        <a:pt x="634" y="36"/>
                      </a:lnTo>
                      <a:lnTo>
                        <a:pt x="646" y="34"/>
                      </a:lnTo>
                      <a:lnTo>
                        <a:pt x="656" y="34"/>
                      </a:lnTo>
                      <a:lnTo>
                        <a:pt x="656" y="34"/>
                      </a:lnTo>
                      <a:lnTo>
                        <a:pt x="666" y="34"/>
                      </a:lnTo>
                      <a:lnTo>
                        <a:pt x="676" y="36"/>
                      </a:lnTo>
                      <a:lnTo>
                        <a:pt x="676" y="36"/>
                      </a:lnTo>
                      <a:lnTo>
                        <a:pt x="694" y="36"/>
                      </a:lnTo>
                      <a:lnTo>
                        <a:pt x="710" y="36"/>
                      </a:lnTo>
                      <a:lnTo>
                        <a:pt x="710" y="36"/>
                      </a:lnTo>
                      <a:lnTo>
                        <a:pt x="726" y="38"/>
                      </a:lnTo>
                      <a:lnTo>
                        <a:pt x="744" y="40"/>
                      </a:lnTo>
                      <a:lnTo>
                        <a:pt x="760" y="44"/>
                      </a:lnTo>
                      <a:lnTo>
                        <a:pt x="776" y="46"/>
                      </a:lnTo>
                      <a:lnTo>
                        <a:pt x="776" y="46"/>
                      </a:lnTo>
                      <a:lnTo>
                        <a:pt x="770" y="48"/>
                      </a:lnTo>
                      <a:lnTo>
                        <a:pt x="764" y="48"/>
                      </a:lnTo>
                      <a:lnTo>
                        <a:pt x="756" y="46"/>
                      </a:lnTo>
                      <a:lnTo>
                        <a:pt x="750" y="46"/>
                      </a:lnTo>
                      <a:lnTo>
                        <a:pt x="750" y="46"/>
                      </a:lnTo>
                      <a:lnTo>
                        <a:pt x="728" y="42"/>
                      </a:lnTo>
                      <a:lnTo>
                        <a:pt x="716" y="42"/>
                      </a:lnTo>
                      <a:lnTo>
                        <a:pt x="710" y="44"/>
                      </a:lnTo>
                      <a:lnTo>
                        <a:pt x="704" y="46"/>
                      </a:lnTo>
                      <a:lnTo>
                        <a:pt x="704" y="46"/>
                      </a:lnTo>
                      <a:lnTo>
                        <a:pt x="706" y="48"/>
                      </a:lnTo>
                      <a:lnTo>
                        <a:pt x="710" y="50"/>
                      </a:lnTo>
                      <a:lnTo>
                        <a:pt x="720" y="52"/>
                      </a:lnTo>
                      <a:lnTo>
                        <a:pt x="720" y="52"/>
                      </a:lnTo>
                      <a:lnTo>
                        <a:pt x="722" y="52"/>
                      </a:lnTo>
                      <a:lnTo>
                        <a:pt x="722" y="54"/>
                      </a:lnTo>
                      <a:lnTo>
                        <a:pt x="722" y="54"/>
                      </a:lnTo>
                      <a:lnTo>
                        <a:pt x="732" y="56"/>
                      </a:lnTo>
                      <a:lnTo>
                        <a:pt x="742" y="56"/>
                      </a:lnTo>
                      <a:lnTo>
                        <a:pt x="752" y="56"/>
                      </a:lnTo>
                      <a:lnTo>
                        <a:pt x="762" y="58"/>
                      </a:lnTo>
                      <a:lnTo>
                        <a:pt x="762" y="58"/>
                      </a:lnTo>
                      <a:lnTo>
                        <a:pt x="762" y="58"/>
                      </a:lnTo>
                      <a:lnTo>
                        <a:pt x="764" y="60"/>
                      </a:lnTo>
                      <a:lnTo>
                        <a:pt x="764" y="60"/>
                      </a:lnTo>
                      <a:lnTo>
                        <a:pt x="792" y="66"/>
                      </a:lnTo>
                      <a:lnTo>
                        <a:pt x="792" y="66"/>
                      </a:lnTo>
                      <a:lnTo>
                        <a:pt x="790" y="68"/>
                      </a:lnTo>
                      <a:lnTo>
                        <a:pt x="788" y="70"/>
                      </a:lnTo>
                      <a:lnTo>
                        <a:pt x="780" y="70"/>
                      </a:lnTo>
                      <a:lnTo>
                        <a:pt x="768" y="66"/>
                      </a:lnTo>
                      <a:lnTo>
                        <a:pt x="768" y="66"/>
                      </a:lnTo>
                      <a:lnTo>
                        <a:pt x="758" y="66"/>
                      </a:lnTo>
                      <a:lnTo>
                        <a:pt x="758" y="66"/>
                      </a:lnTo>
                      <a:lnTo>
                        <a:pt x="752" y="64"/>
                      </a:lnTo>
                      <a:lnTo>
                        <a:pt x="744" y="60"/>
                      </a:lnTo>
                      <a:lnTo>
                        <a:pt x="744" y="60"/>
                      </a:lnTo>
                      <a:lnTo>
                        <a:pt x="742" y="62"/>
                      </a:lnTo>
                      <a:lnTo>
                        <a:pt x="740" y="62"/>
                      </a:lnTo>
                      <a:lnTo>
                        <a:pt x="736" y="62"/>
                      </a:lnTo>
                      <a:lnTo>
                        <a:pt x="734" y="60"/>
                      </a:lnTo>
                      <a:lnTo>
                        <a:pt x="734" y="58"/>
                      </a:lnTo>
                      <a:lnTo>
                        <a:pt x="734" y="58"/>
                      </a:lnTo>
                      <a:lnTo>
                        <a:pt x="726" y="60"/>
                      </a:lnTo>
                      <a:lnTo>
                        <a:pt x="716" y="60"/>
                      </a:lnTo>
                      <a:lnTo>
                        <a:pt x="696" y="60"/>
                      </a:lnTo>
                      <a:lnTo>
                        <a:pt x="676" y="56"/>
                      </a:lnTo>
                      <a:lnTo>
                        <a:pt x="656" y="54"/>
                      </a:lnTo>
                      <a:lnTo>
                        <a:pt x="656" y="54"/>
                      </a:lnTo>
                      <a:lnTo>
                        <a:pt x="650" y="54"/>
                      </a:lnTo>
                      <a:lnTo>
                        <a:pt x="644" y="54"/>
                      </a:lnTo>
                      <a:lnTo>
                        <a:pt x="644" y="54"/>
                      </a:lnTo>
                      <a:lnTo>
                        <a:pt x="622" y="58"/>
                      </a:lnTo>
                      <a:lnTo>
                        <a:pt x="622" y="58"/>
                      </a:lnTo>
                      <a:lnTo>
                        <a:pt x="604" y="60"/>
                      </a:lnTo>
                      <a:lnTo>
                        <a:pt x="584" y="64"/>
                      </a:lnTo>
                      <a:lnTo>
                        <a:pt x="584" y="64"/>
                      </a:lnTo>
                      <a:lnTo>
                        <a:pt x="562" y="64"/>
                      </a:lnTo>
                      <a:lnTo>
                        <a:pt x="544" y="66"/>
                      </a:lnTo>
                      <a:lnTo>
                        <a:pt x="544" y="66"/>
                      </a:lnTo>
                      <a:lnTo>
                        <a:pt x="544" y="68"/>
                      </a:lnTo>
                      <a:lnTo>
                        <a:pt x="542" y="70"/>
                      </a:lnTo>
                      <a:lnTo>
                        <a:pt x="542" y="70"/>
                      </a:lnTo>
                      <a:lnTo>
                        <a:pt x="542" y="70"/>
                      </a:lnTo>
                      <a:lnTo>
                        <a:pt x="540" y="68"/>
                      </a:lnTo>
                      <a:lnTo>
                        <a:pt x="540" y="66"/>
                      </a:lnTo>
                      <a:lnTo>
                        <a:pt x="538" y="66"/>
                      </a:lnTo>
                      <a:lnTo>
                        <a:pt x="538" y="66"/>
                      </a:lnTo>
                      <a:lnTo>
                        <a:pt x="530" y="70"/>
                      </a:lnTo>
                      <a:lnTo>
                        <a:pt x="528" y="72"/>
                      </a:lnTo>
                      <a:lnTo>
                        <a:pt x="526" y="76"/>
                      </a:lnTo>
                      <a:lnTo>
                        <a:pt x="526" y="76"/>
                      </a:lnTo>
                      <a:lnTo>
                        <a:pt x="522" y="74"/>
                      </a:lnTo>
                      <a:lnTo>
                        <a:pt x="516" y="72"/>
                      </a:lnTo>
                      <a:lnTo>
                        <a:pt x="512" y="72"/>
                      </a:lnTo>
                      <a:lnTo>
                        <a:pt x="510" y="74"/>
                      </a:lnTo>
                      <a:lnTo>
                        <a:pt x="510" y="78"/>
                      </a:lnTo>
                      <a:lnTo>
                        <a:pt x="510" y="78"/>
                      </a:lnTo>
                      <a:lnTo>
                        <a:pt x="506" y="78"/>
                      </a:lnTo>
                      <a:lnTo>
                        <a:pt x="504" y="78"/>
                      </a:lnTo>
                      <a:lnTo>
                        <a:pt x="498" y="76"/>
                      </a:lnTo>
                      <a:lnTo>
                        <a:pt x="498" y="76"/>
                      </a:lnTo>
                      <a:lnTo>
                        <a:pt x="494" y="78"/>
                      </a:lnTo>
                      <a:lnTo>
                        <a:pt x="490" y="82"/>
                      </a:lnTo>
                      <a:lnTo>
                        <a:pt x="490" y="82"/>
                      </a:lnTo>
                      <a:lnTo>
                        <a:pt x="488" y="84"/>
                      </a:lnTo>
                      <a:lnTo>
                        <a:pt x="486" y="84"/>
                      </a:lnTo>
                      <a:lnTo>
                        <a:pt x="486" y="84"/>
                      </a:lnTo>
                      <a:lnTo>
                        <a:pt x="480" y="84"/>
                      </a:lnTo>
                      <a:lnTo>
                        <a:pt x="480" y="84"/>
                      </a:lnTo>
                      <a:lnTo>
                        <a:pt x="474" y="90"/>
                      </a:lnTo>
                      <a:lnTo>
                        <a:pt x="474" y="90"/>
                      </a:lnTo>
                      <a:lnTo>
                        <a:pt x="468" y="90"/>
                      </a:lnTo>
                      <a:lnTo>
                        <a:pt x="462" y="90"/>
                      </a:lnTo>
                      <a:lnTo>
                        <a:pt x="462" y="90"/>
                      </a:lnTo>
                      <a:lnTo>
                        <a:pt x="462" y="92"/>
                      </a:lnTo>
                      <a:lnTo>
                        <a:pt x="460" y="94"/>
                      </a:lnTo>
                      <a:lnTo>
                        <a:pt x="460" y="94"/>
                      </a:lnTo>
                      <a:lnTo>
                        <a:pt x="456" y="94"/>
                      </a:lnTo>
                      <a:lnTo>
                        <a:pt x="454" y="96"/>
                      </a:lnTo>
                      <a:lnTo>
                        <a:pt x="454" y="96"/>
                      </a:lnTo>
                      <a:lnTo>
                        <a:pt x="448" y="100"/>
                      </a:lnTo>
                      <a:lnTo>
                        <a:pt x="442" y="102"/>
                      </a:lnTo>
                      <a:lnTo>
                        <a:pt x="442" y="102"/>
                      </a:lnTo>
                      <a:lnTo>
                        <a:pt x="436" y="102"/>
                      </a:lnTo>
                      <a:lnTo>
                        <a:pt x="436" y="102"/>
                      </a:lnTo>
                      <a:lnTo>
                        <a:pt x="432" y="106"/>
                      </a:lnTo>
                      <a:lnTo>
                        <a:pt x="430" y="108"/>
                      </a:lnTo>
                      <a:lnTo>
                        <a:pt x="430" y="108"/>
                      </a:lnTo>
                      <a:lnTo>
                        <a:pt x="424" y="110"/>
                      </a:lnTo>
                      <a:lnTo>
                        <a:pt x="418" y="112"/>
                      </a:lnTo>
                      <a:lnTo>
                        <a:pt x="418" y="112"/>
                      </a:lnTo>
                      <a:lnTo>
                        <a:pt x="412" y="118"/>
                      </a:lnTo>
                      <a:lnTo>
                        <a:pt x="412" y="118"/>
                      </a:lnTo>
                      <a:lnTo>
                        <a:pt x="410" y="120"/>
                      </a:lnTo>
                      <a:lnTo>
                        <a:pt x="408" y="120"/>
                      </a:lnTo>
                      <a:lnTo>
                        <a:pt x="408" y="120"/>
                      </a:lnTo>
                      <a:lnTo>
                        <a:pt x="402" y="122"/>
                      </a:lnTo>
                      <a:lnTo>
                        <a:pt x="396" y="126"/>
                      </a:lnTo>
                      <a:lnTo>
                        <a:pt x="396" y="126"/>
                      </a:lnTo>
                      <a:lnTo>
                        <a:pt x="390" y="132"/>
                      </a:lnTo>
                      <a:lnTo>
                        <a:pt x="390" y="132"/>
                      </a:lnTo>
                      <a:lnTo>
                        <a:pt x="380" y="136"/>
                      </a:lnTo>
                      <a:lnTo>
                        <a:pt x="380" y="136"/>
                      </a:lnTo>
                      <a:lnTo>
                        <a:pt x="374" y="142"/>
                      </a:lnTo>
                      <a:lnTo>
                        <a:pt x="374" y="142"/>
                      </a:lnTo>
                      <a:lnTo>
                        <a:pt x="372" y="144"/>
                      </a:lnTo>
                      <a:lnTo>
                        <a:pt x="366" y="144"/>
                      </a:lnTo>
                      <a:lnTo>
                        <a:pt x="366" y="144"/>
                      </a:lnTo>
                      <a:lnTo>
                        <a:pt x="364" y="152"/>
                      </a:lnTo>
                      <a:lnTo>
                        <a:pt x="362" y="160"/>
                      </a:lnTo>
                      <a:lnTo>
                        <a:pt x="362" y="160"/>
                      </a:lnTo>
                      <a:lnTo>
                        <a:pt x="358" y="156"/>
                      </a:lnTo>
                      <a:lnTo>
                        <a:pt x="354" y="158"/>
                      </a:lnTo>
                      <a:lnTo>
                        <a:pt x="350" y="162"/>
                      </a:lnTo>
                      <a:lnTo>
                        <a:pt x="344" y="166"/>
                      </a:lnTo>
                      <a:lnTo>
                        <a:pt x="344" y="166"/>
                      </a:lnTo>
                      <a:lnTo>
                        <a:pt x="342" y="166"/>
                      </a:lnTo>
                      <a:lnTo>
                        <a:pt x="342" y="166"/>
                      </a:lnTo>
                      <a:lnTo>
                        <a:pt x="340" y="168"/>
                      </a:lnTo>
                      <a:lnTo>
                        <a:pt x="338" y="170"/>
                      </a:lnTo>
                      <a:lnTo>
                        <a:pt x="338" y="170"/>
                      </a:lnTo>
                      <a:lnTo>
                        <a:pt x="338" y="176"/>
                      </a:lnTo>
                      <a:lnTo>
                        <a:pt x="338" y="176"/>
                      </a:lnTo>
                      <a:lnTo>
                        <a:pt x="330" y="176"/>
                      </a:lnTo>
                      <a:lnTo>
                        <a:pt x="324" y="178"/>
                      </a:lnTo>
                      <a:lnTo>
                        <a:pt x="318" y="182"/>
                      </a:lnTo>
                      <a:lnTo>
                        <a:pt x="314" y="186"/>
                      </a:lnTo>
                      <a:lnTo>
                        <a:pt x="306" y="196"/>
                      </a:lnTo>
                      <a:lnTo>
                        <a:pt x="300" y="208"/>
                      </a:lnTo>
                      <a:lnTo>
                        <a:pt x="300" y="208"/>
                      </a:lnTo>
                      <a:lnTo>
                        <a:pt x="294" y="208"/>
                      </a:lnTo>
                      <a:lnTo>
                        <a:pt x="292" y="210"/>
                      </a:lnTo>
                      <a:lnTo>
                        <a:pt x="284" y="214"/>
                      </a:lnTo>
                      <a:lnTo>
                        <a:pt x="284" y="214"/>
                      </a:lnTo>
                      <a:lnTo>
                        <a:pt x="284" y="218"/>
                      </a:lnTo>
                      <a:lnTo>
                        <a:pt x="282" y="220"/>
                      </a:lnTo>
                      <a:lnTo>
                        <a:pt x="278" y="224"/>
                      </a:lnTo>
                      <a:lnTo>
                        <a:pt x="272" y="228"/>
                      </a:lnTo>
                      <a:lnTo>
                        <a:pt x="272" y="232"/>
                      </a:lnTo>
                      <a:lnTo>
                        <a:pt x="272" y="236"/>
                      </a:lnTo>
                      <a:lnTo>
                        <a:pt x="272" y="236"/>
                      </a:lnTo>
                      <a:lnTo>
                        <a:pt x="260" y="240"/>
                      </a:lnTo>
                      <a:lnTo>
                        <a:pt x="252" y="248"/>
                      </a:lnTo>
                      <a:lnTo>
                        <a:pt x="252" y="248"/>
                      </a:lnTo>
                      <a:lnTo>
                        <a:pt x="250" y="254"/>
                      </a:lnTo>
                      <a:lnTo>
                        <a:pt x="246" y="258"/>
                      </a:lnTo>
                      <a:lnTo>
                        <a:pt x="240" y="266"/>
                      </a:lnTo>
                      <a:lnTo>
                        <a:pt x="232" y="274"/>
                      </a:lnTo>
                      <a:lnTo>
                        <a:pt x="230" y="280"/>
                      </a:lnTo>
                      <a:lnTo>
                        <a:pt x="230" y="286"/>
                      </a:lnTo>
                      <a:lnTo>
                        <a:pt x="230" y="286"/>
                      </a:lnTo>
                      <a:lnTo>
                        <a:pt x="234" y="286"/>
                      </a:lnTo>
                      <a:lnTo>
                        <a:pt x="236" y="284"/>
                      </a:lnTo>
                      <a:lnTo>
                        <a:pt x="240" y="278"/>
                      </a:lnTo>
                      <a:lnTo>
                        <a:pt x="240" y="278"/>
                      </a:lnTo>
                      <a:lnTo>
                        <a:pt x="248" y="268"/>
                      </a:lnTo>
                      <a:lnTo>
                        <a:pt x="248" y="268"/>
                      </a:lnTo>
                      <a:lnTo>
                        <a:pt x="264" y="250"/>
                      </a:lnTo>
                      <a:lnTo>
                        <a:pt x="264" y="250"/>
                      </a:lnTo>
                      <a:lnTo>
                        <a:pt x="282" y="232"/>
                      </a:lnTo>
                      <a:lnTo>
                        <a:pt x="282" y="232"/>
                      </a:lnTo>
                      <a:lnTo>
                        <a:pt x="290" y="224"/>
                      </a:lnTo>
                      <a:lnTo>
                        <a:pt x="290" y="224"/>
                      </a:lnTo>
                      <a:lnTo>
                        <a:pt x="294" y="218"/>
                      </a:lnTo>
                      <a:lnTo>
                        <a:pt x="294" y="218"/>
                      </a:lnTo>
                      <a:lnTo>
                        <a:pt x="296" y="218"/>
                      </a:lnTo>
                      <a:lnTo>
                        <a:pt x="300" y="218"/>
                      </a:lnTo>
                      <a:lnTo>
                        <a:pt x="300" y="218"/>
                      </a:lnTo>
                      <a:lnTo>
                        <a:pt x="312" y="204"/>
                      </a:lnTo>
                      <a:lnTo>
                        <a:pt x="326" y="190"/>
                      </a:lnTo>
                      <a:lnTo>
                        <a:pt x="326" y="190"/>
                      </a:lnTo>
                      <a:lnTo>
                        <a:pt x="344" y="176"/>
                      </a:lnTo>
                      <a:lnTo>
                        <a:pt x="344" y="176"/>
                      </a:lnTo>
                      <a:lnTo>
                        <a:pt x="354" y="166"/>
                      </a:lnTo>
                      <a:lnTo>
                        <a:pt x="354" y="166"/>
                      </a:lnTo>
                      <a:lnTo>
                        <a:pt x="356" y="166"/>
                      </a:lnTo>
                      <a:lnTo>
                        <a:pt x="360" y="166"/>
                      </a:lnTo>
                      <a:lnTo>
                        <a:pt x="360" y="166"/>
                      </a:lnTo>
                      <a:lnTo>
                        <a:pt x="372" y="150"/>
                      </a:lnTo>
                      <a:lnTo>
                        <a:pt x="372" y="150"/>
                      </a:lnTo>
                      <a:lnTo>
                        <a:pt x="382" y="148"/>
                      </a:lnTo>
                      <a:lnTo>
                        <a:pt x="390" y="144"/>
                      </a:lnTo>
                      <a:lnTo>
                        <a:pt x="398" y="140"/>
                      </a:lnTo>
                      <a:lnTo>
                        <a:pt x="408" y="136"/>
                      </a:lnTo>
                      <a:lnTo>
                        <a:pt x="408" y="136"/>
                      </a:lnTo>
                      <a:lnTo>
                        <a:pt x="410" y="130"/>
                      </a:lnTo>
                      <a:lnTo>
                        <a:pt x="412" y="120"/>
                      </a:lnTo>
                      <a:lnTo>
                        <a:pt x="412" y="120"/>
                      </a:lnTo>
                      <a:lnTo>
                        <a:pt x="426" y="118"/>
                      </a:lnTo>
                      <a:lnTo>
                        <a:pt x="426" y="118"/>
                      </a:lnTo>
                      <a:lnTo>
                        <a:pt x="436" y="114"/>
                      </a:lnTo>
                      <a:lnTo>
                        <a:pt x="436" y="114"/>
                      </a:lnTo>
                      <a:lnTo>
                        <a:pt x="444" y="112"/>
                      </a:lnTo>
                      <a:lnTo>
                        <a:pt x="444" y="112"/>
                      </a:lnTo>
                      <a:lnTo>
                        <a:pt x="452" y="108"/>
                      </a:lnTo>
                      <a:lnTo>
                        <a:pt x="462" y="106"/>
                      </a:lnTo>
                      <a:lnTo>
                        <a:pt x="462" y="106"/>
                      </a:lnTo>
                      <a:lnTo>
                        <a:pt x="466" y="102"/>
                      </a:lnTo>
                      <a:lnTo>
                        <a:pt x="468" y="100"/>
                      </a:lnTo>
                      <a:lnTo>
                        <a:pt x="468" y="100"/>
                      </a:lnTo>
                      <a:lnTo>
                        <a:pt x="472" y="100"/>
                      </a:lnTo>
                      <a:lnTo>
                        <a:pt x="474" y="100"/>
                      </a:lnTo>
                      <a:lnTo>
                        <a:pt x="474" y="100"/>
                      </a:lnTo>
                      <a:lnTo>
                        <a:pt x="478" y="98"/>
                      </a:lnTo>
                      <a:lnTo>
                        <a:pt x="484" y="96"/>
                      </a:lnTo>
                      <a:lnTo>
                        <a:pt x="484" y="96"/>
                      </a:lnTo>
                      <a:lnTo>
                        <a:pt x="490" y="96"/>
                      </a:lnTo>
                      <a:lnTo>
                        <a:pt x="490" y="96"/>
                      </a:lnTo>
                      <a:lnTo>
                        <a:pt x="492" y="94"/>
                      </a:lnTo>
                      <a:lnTo>
                        <a:pt x="496" y="90"/>
                      </a:lnTo>
                      <a:lnTo>
                        <a:pt x="496" y="90"/>
                      </a:lnTo>
                      <a:lnTo>
                        <a:pt x="498" y="90"/>
                      </a:lnTo>
                      <a:lnTo>
                        <a:pt x="502" y="90"/>
                      </a:lnTo>
                      <a:lnTo>
                        <a:pt x="502" y="90"/>
                      </a:lnTo>
                      <a:lnTo>
                        <a:pt x="504" y="88"/>
                      </a:lnTo>
                      <a:lnTo>
                        <a:pt x="506" y="88"/>
                      </a:lnTo>
                      <a:lnTo>
                        <a:pt x="516" y="88"/>
                      </a:lnTo>
                      <a:lnTo>
                        <a:pt x="516" y="88"/>
                      </a:lnTo>
                      <a:lnTo>
                        <a:pt x="518" y="86"/>
                      </a:lnTo>
                      <a:lnTo>
                        <a:pt x="520" y="84"/>
                      </a:lnTo>
                      <a:lnTo>
                        <a:pt x="520" y="84"/>
                      </a:lnTo>
                      <a:lnTo>
                        <a:pt x="522" y="84"/>
                      </a:lnTo>
                      <a:lnTo>
                        <a:pt x="522" y="84"/>
                      </a:lnTo>
                      <a:lnTo>
                        <a:pt x="538" y="82"/>
                      </a:lnTo>
                      <a:lnTo>
                        <a:pt x="560" y="78"/>
                      </a:lnTo>
                      <a:lnTo>
                        <a:pt x="560" y="78"/>
                      </a:lnTo>
                      <a:lnTo>
                        <a:pt x="570" y="76"/>
                      </a:lnTo>
                      <a:lnTo>
                        <a:pt x="580" y="72"/>
                      </a:lnTo>
                      <a:lnTo>
                        <a:pt x="580" y="72"/>
                      </a:lnTo>
                      <a:lnTo>
                        <a:pt x="588" y="72"/>
                      </a:lnTo>
                      <a:lnTo>
                        <a:pt x="596" y="72"/>
                      </a:lnTo>
                      <a:lnTo>
                        <a:pt x="596" y="72"/>
                      </a:lnTo>
                      <a:lnTo>
                        <a:pt x="602" y="70"/>
                      </a:lnTo>
                      <a:lnTo>
                        <a:pt x="608" y="70"/>
                      </a:lnTo>
                      <a:lnTo>
                        <a:pt x="608" y="70"/>
                      </a:lnTo>
                      <a:lnTo>
                        <a:pt x="626" y="68"/>
                      </a:lnTo>
                      <a:lnTo>
                        <a:pt x="644" y="70"/>
                      </a:lnTo>
                      <a:lnTo>
                        <a:pt x="662" y="70"/>
                      </a:lnTo>
                      <a:lnTo>
                        <a:pt x="680" y="70"/>
                      </a:lnTo>
                      <a:lnTo>
                        <a:pt x="680" y="70"/>
                      </a:lnTo>
                      <a:lnTo>
                        <a:pt x="688" y="68"/>
                      </a:lnTo>
                      <a:lnTo>
                        <a:pt x="696" y="66"/>
                      </a:lnTo>
                      <a:lnTo>
                        <a:pt x="696" y="66"/>
                      </a:lnTo>
                      <a:lnTo>
                        <a:pt x="702" y="68"/>
                      </a:lnTo>
                      <a:lnTo>
                        <a:pt x="708" y="70"/>
                      </a:lnTo>
                      <a:lnTo>
                        <a:pt x="708" y="70"/>
                      </a:lnTo>
                      <a:lnTo>
                        <a:pt x="734" y="72"/>
                      </a:lnTo>
                      <a:lnTo>
                        <a:pt x="734" y="72"/>
                      </a:lnTo>
                      <a:lnTo>
                        <a:pt x="738" y="72"/>
                      </a:lnTo>
                      <a:lnTo>
                        <a:pt x="744" y="72"/>
                      </a:lnTo>
                      <a:lnTo>
                        <a:pt x="744" y="72"/>
                      </a:lnTo>
                      <a:lnTo>
                        <a:pt x="746" y="74"/>
                      </a:lnTo>
                      <a:lnTo>
                        <a:pt x="746" y="76"/>
                      </a:lnTo>
                      <a:lnTo>
                        <a:pt x="746" y="76"/>
                      </a:lnTo>
                      <a:lnTo>
                        <a:pt x="760" y="76"/>
                      </a:lnTo>
                      <a:lnTo>
                        <a:pt x="774" y="78"/>
                      </a:lnTo>
                      <a:lnTo>
                        <a:pt x="774" y="78"/>
                      </a:lnTo>
                      <a:lnTo>
                        <a:pt x="774" y="80"/>
                      </a:lnTo>
                      <a:lnTo>
                        <a:pt x="776" y="82"/>
                      </a:lnTo>
                      <a:lnTo>
                        <a:pt x="776" y="82"/>
                      </a:lnTo>
                      <a:lnTo>
                        <a:pt x="784" y="82"/>
                      </a:lnTo>
                      <a:lnTo>
                        <a:pt x="792" y="84"/>
                      </a:lnTo>
                      <a:lnTo>
                        <a:pt x="792" y="84"/>
                      </a:lnTo>
                      <a:lnTo>
                        <a:pt x="804" y="88"/>
                      </a:lnTo>
                      <a:lnTo>
                        <a:pt x="822" y="90"/>
                      </a:lnTo>
                      <a:lnTo>
                        <a:pt x="822" y="90"/>
                      </a:lnTo>
                      <a:lnTo>
                        <a:pt x="840" y="96"/>
                      </a:lnTo>
                      <a:lnTo>
                        <a:pt x="840" y="96"/>
                      </a:lnTo>
                      <a:lnTo>
                        <a:pt x="850" y="100"/>
                      </a:lnTo>
                      <a:lnTo>
                        <a:pt x="862" y="106"/>
                      </a:lnTo>
                      <a:lnTo>
                        <a:pt x="862" y="106"/>
                      </a:lnTo>
                      <a:lnTo>
                        <a:pt x="874" y="110"/>
                      </a:lnTo>
                      <a:lnTo>
                        <a:pt x="882" y="112"/>
                      </a:lnTo>
                      <a:lnTo>
                        <a:pt x="892" y="112"/>
                      </a:lnTo>
                      <a:lnTo>
                        <a:pt x="892" y="112"/>
                      </a:lnTo>
                      <a:lnTo>
                        <a:pt x="886" y="106"/>
                      </a:lnTo>
                      <a:lnTo>
                        <a:pt x="880" y="102"/>
                      </a:lnTo>
                      <a:lnTo>
                        <a:pt x="864" y="96"/>
                      </a:lnTo>
                      <a:lnTo>
                        <a:pt x="864" y="96"/>
                      </a:lnTo>
                      <a:lnTo>
                        <a:pt x="864" y="96"/>
                      </a:lnTo>
                      <a:lnTo>
                        <a:pt x="862" y="94"/>
                      </a:lnTo>
                      <a:lnTo>
                        <a:pt x="862" y="94"/>
                      </a:lnTo>
                      <a:lnTo>
                        <a:pt x="850" y="92"/>
                      </a:lnTo>
                      <a:lnTo>
                        <a:pt x="840" y="88"/>
                      </a:lnTo>
                      <a:lnTo>
                        <a:pt x="840" y="88"/>
                      </a:lnTo>
                      <a:lnTo>
                        <a:pt x="838" y="86"/>
                      </a:lnTo>
                      <a:lnTo>
                        <a:pt x="836" y="84"/>
                      </a:lnTo>
                      <a:lnTo>
                        <a:pt x="834" y="84"/>
                      </a:lnTo>
                      <a:lnTo>
                        <a:pt x="834" y="84"/>
                      </a:lnTo>
                      <a:lnTo>
                        <a:pt x="838" y="82"/>
                      </a:lnTo>
                      <a:lnTo>
                        <a:pt x="842" y="82"/>
                      </a:lnTo>
                      <a:lnTo>
                        <a:pt x="850" y="84"/>
                      </a:lnTo>
                      <a:lnTo>
                        <a:pt x="850" y="84"/>
                      </a:lnTo>
                      <a:lnTo>
                        <a:pt x="856" y="90"/>
                      </a:lnTo>
                      <a:lnTo>
                        <a:pt x="856" y="90"/>
                      </a:lnTo>
                      <a:lnTo>
                        <a:pt x="860" y="90"/>
                      </a:lnTo>
                      <a:lnTo>
                        <a:pt x="864" y="90"/>
                      </a:lnTo>
                      <a:lnTo>
                        <a:pt x="864" y="90"/>
                      </a:lnTo>
                      <a:lnTo>
                        <a:pt x="870" y="96"/>
                      </a:lnTo>
                      <a:lnTo>
                        <a:pt x="870" y="96"/>
                      </a:lnTo>
                      <a:lnTo>
                        <a:pt x="874" y="96"/>
                      </a:lnTo>
                      <a:lnTo>
                        <a:pt x="880" y="96"/>
                      </a:lnTo>
                      <a:lnTo>
                        <a:pt x="880" y="96"/>
                      </a:lnTo>
                      <a:lnTo>
                        <a:pt x="880" y="98"/>
                      </a:lnTo>
                      <a:lnTo>
                        <a:pt x="882" y="100"/>
                      </a:lnTo>
                      <a:lnTo>
                        <a:pt x="882" y="100"/>
                      </a:lnTo>
                      <a:lnTo>
                        <a:pt x="888" y="102"/>
                      </a:lnTo>
                      <a:lnTo>
                        <a:pt x="894" y="106"/>
                      </a:lnTo>
                      <a:lnTo>
                        <a:pt x="894" y="106"/>
                      </a:lnTo>
                      <a:lnTo>
                        <a:pt x="900" y="110"/>
                      </a:lnTo>
                      <a:lnTo>
                        <a:pt x="902" y="114"/>
                      </a:lnTo>
                      <a:lnTo>
                        <a:pt x="906" y="114"/>
                      </a:lnTo>
                      <a:lnTo>
                        <a:pt x="906" y="114"/>
                      </a:lnTo>
                      <a:lnTo>
                        <a:pt x="918" y="120"/>
                      </a:lnTo>
                      <a:lnTo>
                        <a:pt x="930" y="126"/>
                      </a:lnTo>
                      <a:lnTo>
                        <a:pt x="930" y="126"/>
                      </a:lnTo>
                      <a:lnTo>
                        <a:pt x="942" y="132"/>
                      </a:lnTo>
                      <a:lnTo>
                        <a:pt x="942" y="132"/>
                      </a:lnTo>
                      <a:lnTo>
                        <a:pt x="948" y="134"/>
                      </a:lnTo>
                      <a:lnTo>
                        <a:pt x="952" y="136"/>
                      </a:lnTo>
                      <a:lnTo>
                        <a:pt x="952" y="136"/>
                      </a:lnTo>
                      <a:lnTo>
                        <a:pt x="954" y="138"/>
                      </a:lnTo>
                      <a:lnTo>
                        <a:pt x="954" y="142"/>
                      </a:lnTo>
                      <a:lnTo>
                        <a:pt x="954" y="142"/>
                      </a:lnTo>
                      <a:lnTo>
                        <a:pt x="960" y="146"/>
                      </a:lnTo>
                      <a:lnTo>
                        <a:pt x="966" y="148"/>
                      </a:lnTo>
                      <a:lnTo>
                        <a:pt x="966" y="148"/>
                      </a:lnTo>
                      <a:lnTo>
                        <a:pt x="972" y="150"/>
                      </a:lnTo>
                      <a:lnTo>
                        <a:pt x="976" y="154"/>
                      </a:lnTo>
                      <a:lnTo>
                        <a:pt x="976" y="154"/>
                      </a:lnTo>
                      <a:lnTo>
                        <a:pt x="980" y="158"/>
                      </a:lnTo>
                      <a:lnTo>
                        <a:pt x="984" y="160"/>
                      </a:lnTo>
                      <a:lnTo>
                        <a:pt x="984" y="160"/>
                      </a:lnTo>
                      <a:lnTo>
                        <a:pt x="988" y="162"/>
                      </a:lnTo>
                      <a:lnTo>
                        <a:pt x="992" y="164"/>
                      </a:lnTo>
                      <a:lnTo>
                        <a:pt x="1000" y="170"/>
                      </a:lnTo>
                      <a:lnTo>
                        <a:pt x="1000" y="170"/>
                      </a:lnTo>
                      <a:lnTo>
                        <a:pt x="1012" y="178"/>
                      </a:lnTo>
                      <a:lnTo>
                        <a:pt x="1028" y="190"/>
                      </a:lnTo>
                      <a:lnTo>
                        <a:pt x="1028" y="190"/>
                      </a:lnTo>
                      <a:lnTo>
                        <a:pt x="1032" y="194"/>
                      </a:lnTo>
                      <a:lnTo>
                        <a:pt x="1036" y="196"/>
                      </a:lnTo>
                      <a:lnTo>
                        <a:pt x="1036" y="196"/>
                      </a:lnTo>
                      <a:lnTo>
                        <a:pt x="1040" y="198"/>
                      </a:lnTo>
                      <a:lnTo>
                        <a:pt x="1048" y="204"/>
                      </a:lnTo>
                      <a:lnTo>
                        <a:pt x="1060" y="218"/>
                      </a:lnTo>
                      <a:lnTo>
                        <a:pt x="1060" y="218"/>
                      </a:lnTo>
                      <a:lnTo>
                        <a:pt x="1078" y="238"/>
                      </a:lnTo>
                      <a:lnTo>
                        <a:pt x="1078" y="238"/>
                      </a:lnTo>
                      <a:lnTo>
                        <a:pt x="1090" y="248"/>
                      </a:lnTo>
                      <a:lnTo>
                        <a:pt x="1100" y="256"/>
                      </a:lnTo>
                      <a:lnTo>
                        <a:pt x="1100" y="256"/>
                      </a:lnTo>
                      <a:lnTo>
                        <a:pt x="1102" y="262"/>
                      </a:lnTo>
                      <a:lnTo>
                        <a:pt x="1102" y="266"/>
                      </a:lnTo>
                      <a:lnTo>
                        <a:pt x="1102" y="266"/>
                      </a:lnTo>
                      <a:lnTo>
                        <a:pt x="1110" y="270"/>
                      </a:lnTo>
                      <a:lnTo>
                        <a:pt x="1118" y="278"/>
                      </a:lnTo>
                      <a:lnTo>
                        <a:pt x="1118" y="278"/>
                      </a:lnTo>
                      <a:lnTo>
                        <a:pt x="1120" y="282"/>
                      </a:lnTo>
                      <a:lnTo>
                        <a:pt x="1120" y="286"/>
                      </a:lnTo>
                      <a:lnTo>
                        <a:pt x="1120" y="286"/>
                      </a:lnTo>
                      <a:lnTo>
                        <a:pt x="1128" y="292"/>
                      </a:lnTo>
                      <a:lnTo>
                        <a:pt x="1136" y="298"/>
                      </a:lnTo>
                      <a:lnTo>
                        <a:pt x="1136" y="298"/>
                      </a:lnTo>
                      <a:lnTo>
                        <a:pt x="1138" y="304"/>
                      </a:lnTo>
                      <a:lnTo>
                        <a:pt x="1140" y="308"/>
                      </a:lnTo>
                      <a:lnTo>
                        <a:pt x="1140" y="308"/>
                      </a:lnTo>
                      <a:lnTo>
                        <a:pt x="1146" y="312"/>
                      </a:lnTo>
                      <a:lnTo>
                        <a:pt x="1146" y="312"/>
                      </a:lnTo>
                      <a:lnTo>
                        <a:pt x="1144" y="314"/>
                      </a:lnTo>
                      <a:lnTo>
                        <a:pt x="1146" y="318"/>
                      </a:lnTo>
                      <a:lnTo>
                        <a:pt x="1146" y="318"/>
                      </a:lnTo>
                      <a:lnTo>
                        <a:pt x="1152" y="324"/>
                      </a:lnTo>
                      <a:lnTo>
                        <a:pt x="1160" y="336"/>
                      </a:lnTo>
                      <a:lnTo>
                        <a:pt x="1160" y="336"/>
                      </a:lnTo>
                      <a:lnTo>
                        <a:pt x="1170" y="344"/>
                      </a:lnTo>
                      <a:lnTo>
                        <a:pt x="1170" y="344"/>
                      </a:lnTo>
                      <a:lnTo>
                        <a:pt x="1170" y="348"/>
                      </a:lnTo>
                      <a:lnTo>
                        <a:pt x="1172" y="354"/>
                      </a:lnTo>
                      <a:lnTo>
                        <a:pt x="1172" y="354"/>
                      </a:lnTo>
                      <a:lnTo>
                        <a:pt x="1174" y="354"/>
                      </a:lnTo>
                      <a:lnTo>
                        <a:pt x="1176" y="356"/>
                      </a:lnTo>
                      <a:lnTo>
                        <a:pt x="1176" y="356"/>
                      </a:lnTo>
                      <a:lnTo>
                        <a:pt x="1178" y="366"/>
                      </a:lnTo>
                      <a:lnTo>
                        <a:pt x="1178" y="366"/>
                      </a:lnTo>
                      <a:lnTo>
                        <a:pt x="1184" y="368"/>
                      </a:lnTo>
                      <a:lnTo>
                        <a:pt x="1184" y="368"/>
                      </a:lnTo>
                      <a:lnTo>
                        <a:pt x="1186" y="376"/>
                      </a:lnTo>
                      <a:lnTo>
                        <a:pt x="1188" y="384"/>
                      </a:lnTo>
                      <a:lnTo>
                        <a:pt x="1188" y="384"/>
                      </a:lnTo>
                      <a:lnTo>
                        <a:pt x="1194" y="396"/>
                      </a:lnTo>
                      <a:lnTo>
                        <a:pt x="1194" y="396"/>
                      </a:lnTo>
                      <a:lnTo>
                        <a:pt x="1196" y="396"/>
                      </a:lnTo>
                      <a:lnTo>
                        <a:pt x="1196" y="398"/>
                      </a:lnTo>
                      <a:lnTo>
                        <a:pt x="1196" y="398"/>
                      </a:lnTo>
                      <a:lnTo>
                        <a:pt x="1198" y="402"/>
                      </a:lnTo>
                      <a:lnTo>
                        <a:pt x="1200" y="404"/>
                      </a:lnTo>
                      <a:lnTo>
                        <a:pt x="1202" y="408"/>
                      </a:lnTo>
                      <a:lnTo>
                        <a:pt x="1202" y="410"/>
                      </a:lnTo>
                      <a:lnTo>
                        <a:pt x="1202" y="410"/>
                      </a:lnTo>
                      <a:lnTo>
                        <a:pt x="1204" y="414"/>
                      </a:lnTo>
                      <a:lnTo>
                        <a:pt x="1206" y="416"/>
                      </a:lnTo>
                      <a:lnTo>
                        <a:pt x="1206" y="416"/>
                      </a:lnTo>
                      <a:lnTo>
                        <a:pt x="1210" y="428"/>
                      </a:lnTo>
                      <a:lnTo>
                        <a:pt x="1214" y="440"/>
                      </a:lnTo>
                      <a:lnTo>
                        <a:pt x="1214" y="440"/>
                      </a:lnTo>
                      <a:lnTo>
                        <a:pt x="1216" y="442"/>
                      </a:lnTo>
                      <a:lnTo>
                        <a:pt x="1218" y="444"/>
                      </a:lnTo>
                      <a:lnTo>
                        <a:pt x="1218" y="444"/>
                      </a:lnTo>
                      <a:lnTo>
                        <a:pt x="1218" y="446"/>
                      </a:lnTo>
                      <a:lnTo>
                        <a:pt x="1220" y="450"/>
                      </a:lnTo>
                      <a:lnTo>
                        <a:pt x="1222" y="452"/>
                      </a:lnTo>
                      <a:lnTo>
                        <a:pt x="1224" y="456"/>
                      </a:lnTo>
                      <a:lnTo>
                        <a:pt x="1224" y="456"/>
                      </a:lnTo>
                      <a:lnTo>
                        <a:pt x="1226" y="462"/>
                      </a:lnTo>
                      <a:lnTo>
                        <a:pt x="1226" y="462"/>
                      </a:lnTo>
                      <a:lnTo>
                        <a:pt x="1226" y="466"/>
                      </a:lnTo>
                      <a:lnTo>
                        <a:pt x="1226" y="468"/>
                      </a:lnTo>
                      <a:lnTo>
                        <a:pt x="1226" y="468"/>
                      </a:lnTo>
                      <a:lnTo>
                        <a:pt x="1230" y="468"/>
                      </a:lnTo>
                      <a:lnTo>
                        <a:pt x="1230" y="468"/>
                      </a:lnTo>
                      <a:lnTo>
                        <a:pt x="1230" y="472"/>
                      </a:lnTo>
                      <a:lnTo>
                        <a:pt x="1230" y="474"/>
                      </a:lnTo>
                      <a:lnTo>
                        <a:pt x="1230" y="474"/>
                      </a:lnTo>
                      <a:lnTo>
                        <a:pt x="1232" y="474"/>
                      </a:lnTo>
                      <a:lnTo>
                        <a:pt x="1232" y="474"/>
                      </a:lnTo>
                      <a:lnTo>
                        <a:pt x="1234" y="482"/>
                      </a:lnTo>
                      <a:lnTo>
                        <a:pt x="1236" y="490"/>
                      </a:lnTo>
                      <a:lnTo>
                        <a:pt x="1236" y="490"/>
                      </a:lnTo>
                      <a:lnTo>
                        <a:pt x="1238" y="490"/>
                      </a:lnTo>
                      <a:lnTo>
                        <a:pt x="1238" y="492"/>
                      </a:lnTo>
                      <a:lnTo>
                        <a:pt x="1238" y="492"/>
                      </a:lnTo>
                      <a:lnTo>
                        <a:pt x="1242" y="502"/>
                      </a:lnTo>
                      <a:lnTo>
                        <a:pt x="1242" y="502"/>
                      </a:lnTo>
                      <a:lnTo>
                        <a:pt x="1244" y="514"/>
                      </a:lnTo>
                      <a:lnTo>
                        <a:pt x="1244" y="514"/>
                      </a:lnTo>
                      <a:lnTo>
                        <a:pt x="1254" y="540"/>
                      </a:lnTo>
                      <a:lnTo>
                        <a:pt x="1260" y="564"/>
                      </a:lnTo>
                      <a:lnTo>
                        <a:pt x="1260" y="564"/>
                      </a:lnTo>
                      <a:lnTo>
                        <a:pt x="1260" y="572"/>
                      </a:lnTo>
                      <a:lnTo>
                        <a:pt x="1260" y="580"/>
                      </a:lnTo>
                      <a:lnTo>
                        <a:pt x="1260" y="580"/>
                      </a:lnTo>
                      <a:lnTo>
                        <a:pt x="1264" y="604"/>
                      </a:lnTo>
                      <a:lnTo>
                        <a:pt x="1268" y="632"/>
                      </a:lnTo>
                      <a:lnTo>
                        <a:pt x="1268" y="632"/>
                      </a:lnTo>
                      <a:lnTo>
                        <a:pt x="1272" y="668"/>
                      </a:lnTo>
                      <a:lnTo>
                        <a:pt x="1272" y="690"/>
                      </a:lnTo>
                      <a:lnTo>
                        <a:pt x="1272" y="712"/>
                      </a:lnTo>
                      <a:lnTo>
                        <a:pt x="1272" y="712"/>
                      </a:lnTo>
                      <a:lnTo>
                        <a:pt x="1272" y="718"/>
                      </a:lnTo>
                      <a:lnTo>
                        <a:pt x="1272" y="722"/>
                      </a:lnTo>
                      <a:lnTo>
                        <a:pt x="1272" y="722"/>
                      </a:lnTo>
                      <a:lnTo>
                        <a:pt x="1266" y="724"/>
                      </a:lnTo>
                      <a:lnTo>
                        <a:pt x="1266" y="724"/>
                      </a:lnTo>
                      <a:lnTo>
                        <a:pt x="1268" y="732"/>
                      </a:lnTo>
                      <a:lnTo>
                        <a:pt x="1270" y="736"/>
                      </a:lnTo>
                      <a:lnTo>
                        <a:pt x="1268" y="742"/>
                      </a:lnTo>
                      <a:lnTo>
                        <a:pt x="1268" y="742"/>
                      </a:lnTo>
                      <a:lnTo>
                        <a:pt x="1270" y="746"/>
                      </a:lnTo>
                      <a:lnTo>
                        <a:pt x="1268" y="748"/>
                      </a:lnTo>
                      <a:lnTo>
                        <a:pt x="1264" y="750"/>
                      </a:lnTo>
                      <a:lnTo>
                        <a:pt x="1262" y="752"/>
                      </a:lnTo>
                      <a:lnTo>
                        <a:pt x="1260" y="752"/>
                      </a:lnTo>
                      <a:lnTo>
                        <a:pt x="1260" y="754"/>
                      </a:lnTo>
                      <a:lnTo>
                        <a:pt x="1260" y="754"/>
                      </a:lnTo>
                      <a:lnTo>
                        <a:pt x="1266" y="760"/>
                      </a:lnTo>
                      <a:lnTo>
                        <a:pt x="1266" y="760"/>
                      </a:lnTo>
                      <a:lnTo>
                        <a:pt x="1268" y="766"/>
                      </a:lnTo>
                      <a:lnTo>
                        <a:pt x="1268" y="770"/>
                      </a:lnTo>
                      <a:lnTo>
                        <a:pt x="1268" y="770"/>
                      </a:lnTo>
                      <a:lnTo>
                        <a:pt x="1268" y="776"/>
                      </a:lnTo>
                      <a:lnTo>
                        <a:pt x="1264" y="780"/>
                      </a:lnTo>
                      <a:lnTo>
                        <a:pt x="1260" y="784"/>
                      </a:lnTo>
                      <a:lnTo>
                        <a:pt x="1256" y="788"/>
                      </a:lnTo>
                      <a:lnTo>
                        <a:pt x="1256" y="788"/>
                      </a:lnTo>
                      <a:lnTo>
                        <a:pt x="1260" y="794"/>
                      </a:lnTo>
                      <a:lnTo>
                        <a:pt x="1260" y="800"/>
                      </a:lnTo>
                      <a:lnTo>
                        <a:pt x="1260" y="800"/>
                      </a:lnTo>
                      <a:lnTo>
                        <a:pt x="1258" y="806"/>
                      </a:lnTo>
                      <a:lnTo>
                        <a:pt x="1256" y="812"/>
                      </a:lnTo>
                      <a:lnTo>
                        <a:pt x="1256" y="812"/>
                      </a:lnTo>
                      <a:lnTo>
                        <a:pt x="1254" y="814"/>
                      </a:lnTo>
                      <a:lnTo>
                        <a:pt x="1254" y="818"/>
                      </a:lnTo>
                      <a:lnTo>
                        <a:pt x="1254" y="822"/>
                      </a:lnTo>
                      <a:lnTo>
                        <a:pt x="1254" y="828"/>
                      </a:lnTo>
                      <a:lnTo>
                        <a:pt x="1254" y="828"/>
                      </a:lnTo>
                      <a:lnTo>
                        <a:pt x="1248" y="842"/>
                      </a:lnTo>
                      <a:lnTo>
                        <a:pt x="1248" y="842"/>
                      </a:lnTo>
                      <a:lnTo>
                        <a:pt x="1248" y="842"/>
                      </a:lnTo>
                      <a:lnTo>
                        <a:pt x="1250" y="842"/>
                      </a:lnTo>
                      <a:lnTo>
                        <a:pt x="1250" y="846"/>
                      </a:lnTo>
                      <a:lnTo>
                        <a:pt x="1250" y="846"/>
                      </a:lnTo>
                      <a:lnTo>
                        <a:pt x="1248" y="848"/>
                      </a:lnTo>
                      <a:lnTo>
                        <a:pt x="1246" y="850"/>
                      </a:lnTo>
                      <a:lnTo>
                        <a:pt x="1244" y="852"/>
                      </a:lnTo>
                      <a:lnTo>
                        <a:pt x="1244" y="852"/>
                      </a:lnTo>
                      <a:lnTo>
                        <a:pt x="1242" y="872"/>
                      </a:lnTo>
                      <a:lnTo>
                        <a:pt x="1242" y="872"/>
                      </a:lnTo>
                      <a:lnTo>
                        <a:pt x="1240" y="874"/>
                      </a:lnTo>
                      <a:lnTo>
                        <a:pt x="1238" y="876"/>
                      </a:lnTo>
                      <a:lnTo>
                        <a:pt x="1238" y="876"/>
                      </a:lnTo>
                      <a:lnTo>
                        <a:pt x="1240" y="880"/>
                      </a:lnTo>
                      <a:lnTo>
                        <a:pt x="1242" y="882"/>
                      </a:lnTo>
                      <a:lnTo>
                        <a:pt x="1242" y="884"/>
                      </a:lnTo>
                      <a:lnTo>
                        <a:pt x="1242" y="884"/>
                      </a:lnTo>
                      <a:lnTo>
                        <a:pt x="1238" y="888"/>
                      </a:lnTo>
                      <a:lnTo>
                        <a:pt x="1236" y="894"/>
                      </a:lnTo>
                      <a:lnTo>
                        <a:pt x="1232" y="904"/>
                      </a:lnTo>
                      <a:lnTo>
                        <a:pt x="1230" y="914"/>
                      </a:lnTo>
                      <a:lnTo>
                        <a:pt x="1226" y="924"/>
                      </a:lnTo>
                      <a:lnTo>
                        <a:pt x="1226" y="924"/>
                      </a:lnTo>
                      <a:lnTo>
                        <a:pt x="1220" y="936"/>
                      </a:lnTo>
                      <a:lnTo>
                        <a:pt x="1220" y="936"/>
                      </a:lnTo>
                      <a:lnTo>
                        <a:pt x="1214" y="952"/>
                      </a:lnTo>
                      <a:lnTo>
                        <a:pt x="1214" y="952"/>
                      </a:lnTo>
                      <a:lnTo>
                        <a:pt x="1208" y="958"/>
                      </a:lnTo>
                      <a:lnTo>
                        <a:pt x="1208" y="958"/>
                      </a:lnTo>
                      <a:lnTo>
                        <a:pt x="1206" y="968"/>
                      </a:lnTo>
                      <a:lnTo>
                        <a:pt x="1204" y="974"/>
                      </a:lnTo>
                      <a:lnTo>
                        <a:pt x="1200" y="974"/>
                      </a:lnTo>
                      <a:lnTo>
                        <a:pt x="1196" y="976"/>
                      </a:lnTo>
                      <a:lnTo>
                        <a:pt x="1196" y="976"/>
                      </a:lnTo>
                      <a:lnTo>
                        <a:pt x="1208" y="944"/>
                      </a:lnTo>
                      <a:lnTo>
                        <a:pt x="1218" y="910"/>
                      </a:lnTo>
                      <a:lnTo>
                        <a:pt x="1228" y="876"/>
                      </a:lnTo>
                      <a:lnTo>
                        <a:pt x="1234" y="840"/>
                      </a:lnTo>
                      <a:lnTo>
                        <a:pt x="1240" y="802"/>
                      </a:lnTo>
                      <a:lnTo>
                        <a:pt x="1244" y="762"/>
                      </a:lnTo>
                      <a:lnTo>
                        <a:pt x="1246" y="720"/>
                      </a:lnTo>
                      <a:lnTo>
                        <a:pt x="1244" y="676"/>
                      </a:lnTo>
                      <a:lnTo>
                        <a:pt x="1244" y="676"/>
                      </a:lnTo>
                      <a:lnTo>
                        <a:pt x="1242" y="680"/>
                      </a:lnTo>
                      <a:lnTo>
                        <a:pt x="1242" y="684"/>
                      </a:lnTo>
                      <a:lnTo>
                        <a:pt x="1242" y="692"/>
                      </a:lnTo>
                      <a:lnTo>
                        <a:pt x="1242" y="692"/>
                      </a:lnTo>
                      <a:lnTo>
                        <a:pt x="1238" y="698"/>
                      </a:lnTo>
                      <a:lnTo>
                        <a:pt x="1236" y="704"/>
                      </a:lnTo>
                      <a:lnTo>
                        <a:pt x="1236" y="704"/>
                      </a:lnTo>
                      <a:lnTo>
                        <a:pt x="1236" y="712"/>
                      </a:lnTo>
                      <a:lnTo>
                        <a:pt x="1236" y="720"/>
                      </a:lnTo>
                      <a:lnTo>
                        <a:pt x="1236" y="730"/>
                      </a:lnTo>
                      <a:lnTo>
                        <a:pt x="1232" y="736"/>
                      </a:lnTo>
                      <a:lnTo>
                        <a:pt x="1232" y="736"/>
                      </a:lnTo>
                      <a:lnTo>
                        <a:pt x="1230" y="740"/>
                      </a:lnTo>
                      <a:lnTo>
                        <a:pt x="1226" y="742"/>
                      </a:lnTo>
                      <a:lnTo>
                        <a:pt x="1226" y="742"/>
                      </a:lnTo>
                      <a:lnTo>
                        <a:pt x="1226" y="748"/>
                      </a:lnTo>
                      <a:lnTo>
                        <a:pt x="1226" y="752"/>
                      </a:lnTo>
                      <a:lnTo>
                        <a:pt x="1226" y="752"/>
                      </a:lnTo>
                      <a:lnTo>
                        <a:pt x="1224" y="764"/>
                      </a:lnTo>
                      <a:lnTo>
                        <a:pt x="1224" y="764"/>
                      </a:lnTo>
                      <a:lnTo>
                        <a:pt x="1220" y="782"/>
                      </a:lnTo>
                      <a:lnTo>
                        <a:pt x="1220" y="782"/>
                      </a:lnTo>
                      <a:lnTo>
                        <a:pt x="1220" y="788"/>
                      </a:lnTo>
                      <a:lnTo>
                        <a:pt x="1218" y="792"/>
                      </a:lnTo>
                      <a:lnTo>
                        <a:pt x="1218" y="792"/>
                      </a:lnTo>
                      <a:lnTo>
                        <a:pt x="1216" y="794"/>
                      </a:lnTo>
                      <a:lnTo>
                        <a:pt x="1216" y="794"/>
                      </a:lnTo>
                      <a:lnTo>
                        <a:pt x="1218" y="796"/>
                      </a:lnTo>
                      <a:lnTo>
                        <a:pt x="1218" y="800"/>
                      </a:lnTo>
                      <a:lnTo>
                        <a:pt x="1218" y="800"/>
                      </a:lnTo>
                      <a:lnTo>
                        <a:pt x="1216" y="804"/>
                      </a:lnTo>
                      <a:lnTo>
                        <a:pt x="1214" y="806"/>
                      </a:lnTo>
                      <a:lnTo>
                        <a:pt x="1214" y="806"/>
                      </a:lnTo>
                      <a:lnTo>
                        <a:pt x="1216" y="806"/>
                      </a:lnTo>
                      <a:lnTo>
                        <a:pt x="1218" y="810"/>
                      </a:lnTo>
                      <a:lnTo>
                        <a:pt x="1218" y="810"/>
                      </a:lnTo>
                      <a:lnTo>
                        <a:pt x="1216" y="814"/>
                      </a:lnTo>
                      <a:lnTo>
                        <a:pt x="1214" y="816"/>
                      </a:lnTo>
                      <a:lnTo>
                        <a:pt x="1218" y="818"/>
                      </a:lnTo>
                      <a:lnTo>
                        <a:pt x="1218" y="818"/>
                      </a:lnTo>
                      <a:lnTo>
                        <a:pt x="1214" y="822"/>
                      </a:lnTo>
                      <a:lnTo>
                        <a:pt x="1212" y="828"/>
                      </a:lnTo>
                      <a:lnTo>
                        <a:pt x="1212" y="828"/>
                      </a:lnTo>
                      <a:lnTo>
                        <a:pt x="1212" y="832"/>
                      </a:lnTo>
                      <a:lnTo>
                        <a:pt x="1212" y="834"/>
                      </a:lnTo>
                      <a:lnTo>
                        <a:pt x="1208" y="834"/>
                      </a:lnTo>
                      <a:lnTo>
                        <a:pt x="1208" y="834"/>
                      </a:lnTo>
                      <a:lnTo>
                        <a:pt x="1210" y="840"/>
                      </a:lnTo>
                      <a:lnTo>
                        <a:pt x="1214" y="842"/>
                      </a:lnTo>
                      <a:lnTo>
                        <a:pt x="1214" y="842"/>
                      </a:lnTo>
                      <a:lnTo>
                        <a:pt x="1210" y="848"/>
                      </a:lnTo>
                      <a:lnTo>
                        <a:pt x="1206" y="852"/>
                      </a:lnTo>
                      <a:lnTo>
                        <a:pt x="1206" y="852"/>
                      </a:lnTo>
                      <a:lnTo>
                        <a:pt x="1208" y="852"/>
                      </a:lnTo>
                      <a:lnTo>
                        <a:pt x="1208" y="854"/>
                      </a:lnTo>
                      <a:lnTo>
                        <a:pt x="1208" y="854"/>
                      </a:lnTo>
                      <a:lnTo>
                        <a:pt x="1208" y="854"/>
                      </a:lnTo>
                      <a:lnTo>
                        <a:pt x="1206" y="858"/>
                      </a:lnTo>
                      <a:lnTo>
                        <a:pt x="1206" y="864"/>
                      </a:lnTo>
                      <a:lnTo>
                        <a:pt x="1206" y="864"/>
                      </a:lnTo>
                      <a:lnTo>
                        <a:pt x="1204" y="864"/>
                      </a:lnTo>
                      <a:lnTo>
                        <a:pt x="1204" y="868"/>
                      </a:lnTo>
                      <a:lnTo>
                        <a:pt x="1204" y="874"/>
                      </a:lnTo>
                      <a:lnTo>
                        <a:pt x="1202" y="882"/>
                      </a:lnTo>
                      <a:lnTo>
                        <a:pt x="1200" y="884"/>
                      </a:lnTo>
                      <a:lnTo>
                        <a:pt x="1196" y="884"/>
                      </a:lnTo>
                      <a:lnTo>
                        <a:pt x="1196" y="884"/>
                      </a:lnTo>
                      <a:lnTo>
                        <a:pt x="1196" y="876"/>
                      </a:lnTo>
                      <a:lnTo>
                        <a:pt x="1198" y="868"/>
                      </a:lnTo>
                      <a:lnTo>
                        <a:pt x="1200" y="860"/>
                      </a:lnTo>
                      <a:lnTo>
                        <a:pt x="1200" y="852"/>
                      </a:lnTo>
                      <a:lnTo>
                        <a:pt x="1200" y="852"/>
                      </a:lnTo>
                      <a:lnTo>
                        <a:pt x="1194" y="856"/>
                      </a:lnTo>
                      <a:lnTo>
                        <a:pt x="1190" y="862"/>
                      </a:lnTo>
                      <a:lnTo>
                        <a:pt x="1184" y="876"/>
                      </a:lnTo>
                      <a:lnTo>
                        <a:pt x="1184" y="876"/>
                      </a:lnTo>
                      <a:lnTo>
                        <a:pt x="1182" y="876"/>
                      </a:lnTo>
                      <a:lnTo>
                        <a:pt x="1182" y="878"/>
                      </a:lnTo>
                      <a:lnTo>
                        <a:pt x="1182" y="878"/>
                      </a:lnTo>
                      <a:lnTo>
                        <a:pt x="1180" y="884"/>
                      </a:lnTo>
                      <a:lnTo>
                        <a:pt x="1178" y="888"/>
                      </a:lnTo>
                      <a:lnTo>
                        <a:pt x="1178" y="888"/>
                      </a:lnTo>
                      <a:lnTo>
                        <a:pt x="1170" y="916"/>
                      </a:lnTo>
                      <a:lnTo>
                        <a:pt x="1164" y="946"/>
                      </a:lnTo>
                      <a:lnTo>
                        <a:pt x="1164" y="946"/>
                      </a:lnTo>
                      <a:lnTo>
                        <a:pt x="1162" y="946"/>
                      </a:lnTo>
                      <a:lnTo>
                        <a:pt x="1160" y="948"/>
                      </a:lnTo>
                      <a:lnTo>
                        <a:pt x="1160" y="948"/>
                      </a:lnTo>
                      <a:lnTo>
                        <a:pt x="1158" y="958"/>
                      </a:lnTo>
                      <a:lnTo>
                        <a:pt x="1158" y="970"/>
                      </a:lnTo>
                      <a:lnTo>
                        <a:pt x="1158" y="970"/>
                      </a:lnTo>
                      <a:lnTo>
                        <a:pt x="1154" y="970"/>
                      </a:lnTo>
                      <a:lnTo>
                        <a:pt x="1152" y="974"/>
                      </a:lnTo>
                      <a:lnTo>
                        <a:pt x="1150" y="976"/>
                      </a:lnTo>
                      <a:lnTo>
                        <a:pt x="1146" y="976"/>
                      </a:lnTo>
                      <a:lnTo>
                        <a:pt x="1146" y="976"/>
                      </a:lnTo>
                      <a:lnTo>
                        <a:pt x="1150" y="980"/>
                      </a:lnTo>
                      <a:lnTo>
                        <a:pt x="1148" y="990"/>
                      </a:lnTo>
                      <a:lnTo>
                        <a:pt x="1148" y="990"/>
                      </a:lnTo>
                      <a:lnTo>
                        <a:pt x="1146" y="992"/>
                      </a:lnTo>
                      <a:lnTo>
                        <a:pt x="1146" y="994"/>
                      </a:lnTo>
                      <a:lnTo>
                        <a:pt x="1146" y="994"/>
                      </a:lnTo>
                      <a:lnTo>
                        <a:pt x="1142" y="1004"/>
                      </a:lnTo>
                      <a:lnTo>
                        <a:pt x="1136" y="1014"/>
                      </a:lnTo>
                      <a:lnTo>
                        <a:pt x="1136" y="1014"/>
                      </a:lnTo>
                      <a:lnTo>
                        <a:pt x="1132" y="1020"/>
                      </a:lnTo>
                      <a:lnTo>
                        <a:pt x="1132" y="1020"/>
                      </a:lnTo>
                      <a:lnTo>
                        <a:pt x="1128" y="1034"/>
                      </a:lnTo>
                      <a:lnTo>
                        <a:pt x="1120" y="1044"/>
                      </a:lnTo>
                      <a:lnTo>
                        <a:pt x="1120" y="1044"/>
                      </a:lnTo>
                      <a:lnTo>
                        <a:pt x="1120" y="1046"/>
                      </a:lnTo>
                      <a:lnTo>
                        <a:pt x="1118" y="1048"/>
                      </a:lnTo>
                      <a:lnTo>
                        <a:pt x="1118" y="1048"/>
                      </a:lnTo>
                      <a:lnTo>
                        <a:pt x="1114" y="1056"/>
                      </a:lnTo>
                      <a:lnTo>
                        <a:pt x="1108" y="1066"/>
                      </a:lnTo>
                      <a:lnTo>
                        <a:pt x="1108" y="1066"/>
                      </a:lnTo>
                      <a:lnTo>
                        <a:pt x="1102" y="1072"/>
                      </a:lnTo>
                      <a:lnTo>
                        <a:pt x="1102" y="1072"/>
                      </a:lnTo>
                      <a:lnTo>
                        <a:pt x="1102" y="1076"/>
                      </a:lnTo>
                      <a:lnTo>
                        <a:pt x="1102" y="1078"/>
                      </a:lnTo>
                      <a:lnTo>
                        <a:pt x="1102" y="1078"/>
                      </a:lnTo>
                      <a:lnTo>
                        <a:pt x="1100" y="1078"/>
                      </a:lnTo>
                      <a:lnTo>
                        <a:pt x="1100" y="1078"/>
                      </a:lnTo>
                      <a:lnTo>
                        <a:pt x="1098" y="1082"/>
                      </a:lnTo>
                      <a:lnTo>
                        <a:pt x="1096" y="1088"/>
                      </a:lnTo>
                      <a:lnTo>
                        <a:pt x="1096" y="1088"/>
                      </a:lnTo>
                      <a:lnTo>
                        <a:pt x="1090" y="1090"/>
                      </a:lnTo>
                      <a:lnTo>
                        <a:pt x="1090" y="1090"/>
                      </a:lnTo>
                      <a:lnTo>
                        <a:pt x="1088" y="1098"/>
                      </a:lnTo>
                      <a:lnTo>
                        <a:pt x="1086" y="1102"/>
                      </a:lnTo>
                      <a:lnTo>
                        <a:pt x="1084" y="1102"/>
                      </a:lnTo>
                      <a:lnTo>
                        <a:pt x="1082" y="1102"/>
                      </a:lnTo>
                      <a:lnTo>
                        <a:pt x="1082" y="1102"/>
                      </a:lnTo>
                      <a:lnTo>
                        <a:pt x="1090" y="1086"/>
                      </a:lnTo>
                      <a:lnTo>
                        <a:pt x="1096" y="1070"/>
                      </a:lnTo>
                      <a:lnTo>
                        <a:pt x="1096" y="1070"/>
                      </a:lnTo>
                      <a:lnTo>
                        <a:pt x="1102" y="1062"/>
                      </a:lnTo>
                      <a:lnTo>
                        <a:pt x="1102" y="1062"/>
                      </a:lnTo>
                      <a:lnTo>
                        <a:pt x="1102" y="1056"/>
                      </a:lnTo>
                      <a:lnTo>
                        <a:pt x="1102" y="1056"/>
                      </a:lnTo>
                      <a:lnTo>
                        <a:pt x="1106" y="1048"/>
                      </a:lnTo>
                      <a:lnTo>
                        <a:pt x="1106" y="1048"/>
                      </a:lnTo>
                      <a:lnTo>
                        <a:pt x="1108" y="1038"/>
                      </a:lnTo>
                      <a:lnTo>
                        <a:pt x="1108" y="1038"/>
                      </a:lnTo>
                      <a:lnTo>
                        <a:pt x="1110" y="1036"/>
                      </a:lnTo>
                      <a:lnTo>
                        <a:pt x="1112" y="1036"/>
                      </a:lnTo>
                      <a:lnTo>
                        <a:pt x="1112" y="1036"/>
                      </a:lnTo>
                      <a:lnTo>
                        <a:pt x="1114" y="1026"/>
                      </a:lnTo>
                      <a:lnTo>
                        <a:pt x="1114" y="1014"/>
                      </a:lnTo>
                      <a:lnTo>
                        <a:pt x="1114" y="1014"/>
                      </a:lnTo>
                      <a:lnTo>
                        <a:pt x="1122" y="990"/>
                      </a:lnTo>
                      <a:lnTo>
                        <a:pt x="1128" y="976"/>
                      </a:lnTo>
                      <a:lnTo>
                        <a:pt x="1130" y="960"/>
                      </a:lnTo>
                      <a:lnTo>
                        <a:pt x="1130" y="960"/>
                      </a:lnTo>
                      <a:lnTo>
                        <a:pt x="1128" y="958"/>
                      </a:lnTo>
                      <a:lnTo>
                        <a:pt x="1126" y="956"/>
                      </a:lnTo>
                      <a:lnTo>
                        <a:pt x="1120" y="958"/>
                      </a:lnTo>
                      <a:lnTo>
                        <a:pt x="1114" y="962"/>
                      </a:lnTo>
                      <a:lnTo>
                        <a:pt x="1112" y="966"/>
                      </a:lnTo>
                      <a:lnTo>
                        <a:pt x="1112" y="966"/>
                      </a:lnTo>
                      <a:lnTo>
                        <a:pt x="1108" y="964"/>
                      </a:lnTo>
                      <a:lnTo>
                        <a:pt x="1110" y="962"/>
                      </a:lnTo>
                      <a:lnTo>
                        <a:pt x="1114" y="960"/>
                      </a:lnTo>
                      <a:lnTo>
                        <a:pt x="1114" y="958"/>
                      </a:lnTo>
                      <a:lnTo>
                        <a:pt x="1114" y="958"/>
                      </a:lnTo>
                      <a:lnTo>
                        <a:pt x="1116" y="946"/>
                      </a:lnTo>
                      <a:lnTo>
                        <a:pt x="1116" y="938"/>
                      </a:lnTo>
                      <a:lnTo>
                        <a:pt x="1124" y="922"/>
                      </a:lnTo>
                      <a:lnTo>
                        <a:pt x="1124" y="922"/>
                      </a:lnTo>
                      <a:lnTo>
                        <a:pt x="1126" y="916"/>
                      </a:lnTo>
                      <a:lnTo>
                        <a:pt x="1126" y="916"/>
                      </a:lnTo>
                      <a:lnTo>
                        <a:pt x="1128" y="910"/>
                      </a:lnTo>
                      <a:lnTo>
                        <a:pt x="1130" y="906"/>
                      </a:lnTo>
                      <a:lnTo>
                        <a:pt x="1132" y="902"/>
                      </a:lnTo>
                      <a:lnTo>
                        <a:pt x="1132" y="902"/>
                      </a:lnTo>
                      <a:lnTo>
                        <a:pt x="1130" y="892"/>
                      </a:lnTo>
                      <a:lnTo>
                        <a:pt x="1124" y="882"/>
                      </a:lnTo>
                      <a:lnTo>
                        <a:pt x="1124" y="882"/>
                      </a:lnTo>
                      <a:lnTo>
                        <a:pt x="1116" y="868"/>
                      </a:lnTo>
                      <a:lnTo>
                        <a:pt x="1112" y="856"/>
                      </a:lnTo>
                      <a:lnTo>
                        <a:pt x="1112" y="852"/>
                      </a:lnTo>
                      <a:lnTo>
                        <a:pt x="1114" y="848"/>
                      </a:lnTo>
                      <a:lnTo>
                        <a:pt x="1114" y="848"/>
                      </a:lnTo>
                      <a:lnTo>
                        <a:pt x="1116" y="846"/>
                      </a:lnTo>
                      <a:lnTo>
                        <a:pt x="1118" y="842"/>
                      </a:lnTo>
                      <a:lnTo>
                        <a:pt x="1118" y="830"/>
                      </a:lnTo>
                      <a:lnTo>
                        <a:pt x="1118" y="830"/>
                      </a:lnTo>
                      <a:lnTo>
                        <a:pt x="1120" y="820"/>
                      </a:lnTo>
                      <a:lnTo>
                        <a:pt x="1124" y="810"/>
                      </a:lnTo>
                      <a:lnTo>
                        <a:pt x="1124" y="810"/>
                      </a:lnTo>
                      <a:lnTo>
                        <a:pt x="1126" y="800"/>
                      </a:lnTo>
                      <a:lnTo>
                        <a:pt x="1126" y="796"/>
                      </a:lnTo>
                      <a:lnTo>
                        <a:pt x="1124" y="792"/>
                      </a:lnTo>
                      <a:lnTo>
                        <a:pt x="1124" y="792"/>
                      </a:lnTo>
                      <a:lnTo>
                        <a:pt x="1122" y="790"/>
                      </a:lnTo>
                      <a:lnTo>
                        <a:pt x="1120" y="788"/>
                      </a:lnTo>
                      <a:lnTo>
                        <a:pt x="1116" y="788"/>
                      </a:lnTo>
                      <a:lnTo>
                        <a:pt x="1114" y="786"/>
                      </a:lnTo>
                      <a:lnTo>
                        <a:pt x="1114" y="786"/>
                      </a:lnTo>
                      <a:lnTo>
                        <a:pt x="1112" y="790"/>
                      </a:lnTo>
                      <a:lnTo>
                        <a:pt x="1108" y="794"/>
                      </a:lnTo>
                      <a:lnTo>
                        <a:pt x="1106" y="806"/>
                      </a:lnTo>
                      <a:lnTo>
                        <a:pt x="1104" y="818"/>
                      </a:lnTo>
                      <a:lnTo>
                        <a:pt x="1100" y="828"/>
                      </a:lnTo>
                      <a:lnTo>
                        <a:pt x="1100" y="828"/>
                      </a:lnTo>
                      <a:lnTo>
                        <a:pt x="1096" y="832"/>
                      </a:lnTo>
                      <a:lnTo>
                        <a:pt x="1094" y="834"/>
                      </a:lnTo>
                      <a:lnTo>
                        <a:pt x="1094" y="840"/>
                      </a:lnTo>
                      <a:lnTo>
                        <a:pt x="1094" y="840"/>
                      </a:lnTo>
                      <a:lnTo>
                        <a:pt x="1092" y="840"/>
                      </a:lnTo>
                      <a:lnTo>
                        <a:pt x="1090" y="838"/>
                      </a:lnTo>
                      <a:lnTo>
                        <a:pt x="1090" y="834"/>
                      </a:lnTo>
                      <a:lnTo>
                        <a:pt x="1094" y="828"/>
                      </a:lnTo>
                      <a:lnTo>
                        <a:pt x="1094" y="828"/>
                      </a:lnTo>
                      <a:lnTo>
                        <a:pt x="1092" y="824"/>
                      </a:lnTo>
                      <a:lnTo>
                        <a:pt x="1092" y="818"/>
                      </a:lnTo>
                      <a:lnTo>
                        <a:pt x="1098" y="800"/>
                      </a:lnTo>
                      <a:lnTo>
                        <a:pt x="1102" y="780"/>
                      </a:lnTo>
                      <a:lnTo>
                        <a:pt x="1104" y="770"/>
                      </a:lnTo>
                      <a:lnTo>
                        <a:pt x="1102" y="760"/>
                      </a:lnTo>
                      <a:lnTo>
                        <a:pt x="1102" y="760"/>
                      </a:lnTo>
                      <a:lnTo>
                        <a:pt x="1100" y="762"/>
                      </a:lnTo>
                      <a:lnTo>
                        <a:pt x="1098" y="764"/>
                      </a:lnTo>
                      <a:lnTo>
                        <a:pt x="1098" y="770"/>
                      </a:lnTo>
                      <a:lnTo>
                        <a:pt x="1096" y="778"/>
                      </a:lnTo>
                      <a:lnTo>
                        <a:pt x="1094" y="778"/>
                      </a:lnTo>
                      <a:lnTo>
                        <a:pt x="1090" y="780"/>
                      </a:lnTo>
                      <a:lnTo>
                        <a:pt x="1090" y="780"/>
                      </a:lnTo>
                      <a:lnTo>
                        <a:pt x="1092" y="766"/>
                      </a:lnTo>
                      <a:lnTo>
                        <a:pt x="1096" y="762"/>
                      </a:lnTo>
                      <a:lnTo>
                        <a:pt x="1100" y="758"/>
                      </a:lnTo>
                      <a:lnTo>
                        <a:pt x="1100" y="758"/>
                      </a:lnTo>
                      <a:lnTo>
                        <a:pt x="1098" y="754"/>
                      </a:lnTo>
                      <a:lnTo>
                        <a:pt x="1096" y="748"/>
                      </a:lnTo>
                      <a:lnTo>
                        <a:pt x="1098" y="744"/>
                      </a:lnTo>
                      <a:lnTo>
                        <a:pt x="1100" y="742"/>
                      </a:lnTo>
                      <a:lnTo>
                        <a:pt x="1102" y="742"/>
                      </a:lnTo>
                      <a:lnTo>
                        <a:pt x="1102" y="742"/>
                      </a:lnTo>
                      <a:lnTo>
                        <a:pt x="1100" y="718"/>
                      </a:lnTo>
                      <a:lnTo>
                        <a:pt x="1102" y="692"/>
                      </a:lnTo>
                      <a:lnTo>
                        <a:pt x="1102" y="692"/>
                      </a:lnTo>
                      <a:lnTo>
                        <a:pt x="1104" y="658"/>
                      </a:lnTo>
                      <a:lnTo>
                        <a:pt x="1104" y="638"/>
                      </a:lnTo>
                      <a:lnTo>
                        <a:pt x="1102" y="620"/>
                      </a:lnTo>
                      <a:lnTo>
                        <a:pt x="1102" y="620"/>
                      </a:lnTo>
                      <a:lnTo>
                        <a:pt x="1100" y="608"/>
                      </a:lnTo>
                      <a:lnTo>
                        <a:pt x="1096" y="598"/>
                      </a:lnTo>
                      <a:lnTo>
                        <a:pt x="1096" y="598"/>
                      </a:lnTo>
                      <a:lnTo>
                        <a:pt x="1094" y="572"/>
                      </a:lnTo>
                      <a:lnTo>
                        <a:pt x="1092" y="560"/>
                      </a:lnTo>
                      <a:lnTo>
                        <a:pt x="1090" y="550"/>
                      </a:lnTo>
                      <a:lnTo>
                        <a:pt x="1090" y="550"/>
                      </a:lnTo>
                      <a:lnTo>
                        <a:pt x="1088" y="544"/>
                      </a:lnTo>
                      <a:lnTo>
                        <a:pt x="1086" y="542"/>
                      </a:lnTo>
                      <a:lnTo>
                        <a:pt x="1084" y="538"/>
                      </a:lnTo>
                      <a:lnTo>
                        <a:pt x="1084" y="538"/>
                      </a:lnTo>
                      <a:lnTo>
                        <a:pt x="1082" y="530"/>
                      </a:lnTo>
                      <a:lnTo>
                        <a:pt x="1080" y="524"/>
                      </a:lnTo>
                      <a:lnTo>
                        <a:pt x="1076" y="522"/>
                      </a:lnTo>
                      <a:lnTo>
                        <a:pt x="1076" y="522"/>
                      </a:lnTo>
                      <a:lnTo>
                        <a:pt x="1076" y="508"/>
                      </a:lnTo>
                      <a:lnTo>
                        <a:pt x="1072" y="498"/>
                      </a:lnTo>
                      <a:lnTo>
                        <a:pt x="1068" y="490"/>
                      </a:lnTo>
                      <a:lnTo>
                        <a:pt x="1060" y="484"/>
                      </a:lnTo>
                      <a:lnTo>
                        <a:pt x="1060" y="484"/>
                      </a:lnTo>
                      <a:lnTo>
                        <a:pt x="1062" y="494"/>
                      </a:lnTo>
                      <a:lnTo>
                        <a:pt x="1064" y="504"/>
                      </a:lnTo>
                      <a:lnTo>
                        <a:pt x="1068" y="514"/>
                      </a:lnTo>
                      <a:lnTo>
                        <a:pt x="1070" y="526"/>
                      </a:lnTo>
                      <a:lnTo>
                        <a:pt x="1070" y="526"/>
                      </a:lnTo>
                      <a:lnTo>
                        <a:pt x="1072" y="542"/>
                      </a:lnTo>
                      <a:lnTo>
                        <a:pt x="1076" y="558"/>
                      </a:lnTo>
                      <a:lnTo>
                        <a:pt x="1076" y="558"/>
                      </a:lnTo>
                      <a:lnTo>
                        <a:pt x="1078" y="578"/>
                      </a:lnTo>
                      <a:lnTo>
                        <a:pt x="1082" y="598"/>
                      </a:lnTo>
                      <a:lnTo>
                        <a:pt x="1082" y="598"/>
                      </a:lnTo>
                      <a:lnTo>
                        <a:pt x="1082" y="606"/>
                      </a:lnTo>
                      <a:lnTo>
                        <a:pt x="1082" y="606"/>
                      </a:lnTo>
                      <a:lnTo>
                        <a:pt x="1084" y="610"/>
                      </a:lnTo>
                      <a:lnTo>
                        <a:pt x="1084" y="614"/>
                      </a:lnTo>
                      <a:lnTo>
                        <a:pt x="1084" y="614"/>
                      </a:lnTo>
                      <a:lnTo>
                        <a:pt x="1084" y="634"/>
                      </a:lnTo>
                      <a:lnTo>
                        <a:pt x="1084" y="656"/>
                      </a:lnTo>
                      <a:lnTo>
                        <a:pt x="1084" y="656"/>
                      </a:lnTo>
                      <a:lnTo>
                        <a:pt x="1086" y="662"/>
                      </a:lnTo>
                      <a:lnTo>
                        <a:pt x="1088" y="668"/>
                      </a:lnTo>
                      <a:lnTo>
                        <a:pt x="1088" y="668"/>
                      </a:lnTo>
                      <a:lnTo>
                        <a:pt x="1088" y="670"/>
                      </a:lnTo>
                      <a:lnTo>
                        <a:pt x="1086" y="674"/>
                      </a:lnTo>
                      <a:lnTo>
                        <a:pt x="1084" y="676"/>
                      </a:lnTo>
                      <a:lnTo>
                        <a:pt x="1084" y="680"/>
                      </a:lnTo>
                      <a:lnTo>
                        <a:pt x="1084" y="680"/>
                      </a:lnTo>
                      <a:lnTo>
                        <a:pt x="1086" y="684"/>
                      </a:lnTo>
                      <a:lnTo>
                        <a:pt x="1088" y="688"/>
                      </a:lnTo>
                      <a:lnTo>
                        <a:pt x="1088" y="688"/>
                      </a:lnTo>
                      <a:lnTo>
                        <a:pt x="1084" y="706"/>
                      </a:lnTo>
                      <a:lnTo>
                        <a:pt x="1084" y="706"/>
                      </a:lnTo>
                      <a:lnTo>
                        <a:pt x="1084" y="712"/>
                      </a:lnTo>
                      <a:lnTo>
                        <a:pt x="1084" y="718"/>
                      </a:lnTo>
                      <a:lnTo>
                        <a:pt x="1084" y="718"/>
                      </a:lnTo>
                      <a:lnTo>
                        <a:pt x="1084" y="722"/>
                      </a:lnTo>
                      <a:lnTo>
                        <a:pt x="1082" y="724"/>
                      </a:lnTo>
                      <a:lnTo>
                        <a:pt x="1082" y="724"/>
                      </a:lnTo>
                      <a:lnTo>
                        <a:pt x="1082" y="736"/>
                      </a:lnTo>
                      <a:lnTo>
                        <a:pt x="1082" y="746"/>
                      </a:lnTo>
                      <a:lnTo>
                        <a:pt x="1082" y="746"/>
                      </a:lnTo>
                      <a:lnTo>
                        <a:pt x="1076" y="774"/>
                      </a:lnTo>
                      <a:lnTo>
                        <a:pt x="1076" y="774"/>
                      </a:lnTo>
                      <a:lnTo>
                        <a:pt x="1074" y="786"/>
                      </a:lnTo>
                      <a:lnTo>
                        <a:pt x="1072" y="800"/>
                      </a:lnTo>
                      <a:lnTo>
                        <a:pt x="1072" y="800"/>
                      </a:lnTo>
                      <a:lnTo>
                        <a:pt x="1072" y="802"/>
                      </a:lnTo>
                      <a:lnTo>
                        <a:pt x="1070" y="804"/>
                      </a:lnTo>
                      <a:lnTo>
                        <a:pt x="1070" y="804"/>
                      </a:lnTo>
                      <a:lnTo>
                        <a:pt x="1066" y="812"/>
                      </a:lnTo>
                      <a:lnTo>
                        <a:pt x="1066" y="812"/>
                      </a:lnTo>
                      <a:lnTo>
                        <a:pt x="1064" y="824"/>
                      </a:lnTo>
                      <a:lnTo>
                        <a:pt x="1064" y="824"/>
                      </a:lnTo>
                      <a:lnTo>
                        <a:pt x="1056" y="838"/>
                      </a:lnTo>
                      <a:lnTo>
                        <a:pt x="1048" y="852"/>
                      </a:lnTo>
                      <a:lnTo>
                        <a:pt x="1048" y="852"/>
                      </a:lnTo>
                      <a:lnTo>
                        <a:pt x="1048" y="854"/>
                      </a:lnTo>
                      <a:lnTo>
                        <a:pt x="1048" y="858"/>
                      </a:lnTo>
                      <a:lnTo>
                        <a:pt x="1048" y="858"/>
                      </a:lnTo>
                      <a:lnTo>
                        <a:pt x="1046" y="860"/>
                      </a:lnTo>
                      <a:lnTo>
                        <a:pt x="1042" y="864"/>
                      </a:lnTo>
                      <a:lnTo>
                        <a:pt x="1042" y="864"/>
                      </a:lnTo>
                      <a:lnTo>
                        <a:pt x="1040" y="872"/>
                      </a:lnTo>
                      <a:lnTo>
                        <a:pt x="1040" y="872"/>
                      </a:lnTo>
                      <a:lnTo>
                        <a:pt x="1036" y="872"/>
                      </a:lnTo>
                      <a:lnTo>
                        <a:pt x="1036" y="872"/>
                      </a:lnTo>
                      <a:lnTo>
                        <a:pt x="1036" y="876"/>
                      </a:lnTo>
                      <a:lnTo>
                        <a:pt x="1036" y="878"/>
                      </a:lnTo>
                      <a:lnTo>
                        <a:pt x="1036" y="878"/>
                      </a:lnTo>
                      <a:lnTo>
                        <a:pt x="1034" y="878"/>
                      </a:lnTo>
                      <a:lnTo>
                        <a:pt x="1034" y="878"/>
                      </a:lnTo>
                      <a:lnTo>
                        <a:pt x="1034" y="882"/>
                      </a:lnTo>
                      <a:lnTo>
                        <a:pt x="1034" y="884"/>
                      </a:lnTo>
                      <a:lnTo>
                        <a:pt x="1034" y="884"/>
                      </a:lnTo>
                      <a:lnTo>
                        <a:pt x="1026" y="890"/>
                      </a:lnTo>
                      <a:lnTo>
                        <a:pt x="1026" y="894"/>
                      </a:lnTo>
                      <a:lnTo>
                        <a:pt x="1026" y="898"/>
                      </a:lnTo>
                      <a:lnTo>
                        <a:pt x="1028" y="900"/>
                      </a:lnTo>
                      <a:lnTo>
                        <a:pt x="1028" y="900"/>
                      </a:lnTo>
                      <a:lnTo>
                        <a:pt x="1020" y="906"/>
                      </a:lnTo>
                      <a:lnTo>
                        <a:pt x="1018" y="910"/>
                      </a:lnTo>
                      <a:lnTo>
                        <a:pt x="1016" y="916"/>
                      </a:lnTo>
                      <a:lnTo>
                        <a:pt x="1016" y="916"/>
                      </a:lnTo>
                      <a:lnTo>
                        <a:pt x="1014" y="918"/>
                      </a:lnTo>
                      <a:lnTo>
                        <a:pt x="1010" y="924"/>
                      </a:lnTo>
                      <a:lnTo>
                        <a:pt x="1010" y="928"/>
                      </a:lnTo>
                      <a:lnTo>
                        <a:pt x="1010" y="928"/>
                      </a:lnTo>
                      <a:lnTo>
                        <a:pt x="1012" y="930"/>
                      </a:lnTo>
                      <a:lnTo>
                        <a:pt x="1012" y="930"/>
                      </a:lnTo>
                      <a:lnTo>
                        <a:pt x="1006" y="938"/>
                      </a:lnTo>
                      <a:lnTo>
                        <a:pt x="1002" y="940"/>
                      </a:lnTo>
                      <a:lnTo>
                        <a:pt x="998" y="942"/>
                      </a:lnTo>
                      <a:lnTo>
                        <a:pt x="998" y="942"/>
                      </a:lnTo>
                      <a:lnTo>
                        <a:pt x="994" y="952"/>
                      </a:lnTo>
                      <a:lnTo>
                        <a:pt x="992" y="960"/>
                      </a:lnTo>
                      <a:lnTo>
                        <a:pt x="992" y="960"/>
                      </a:lnTo>
                      <a:lnTo>
                        <a:pt x="974" y="970"/>
                      </a:lnTo>
                      <a:lnTo>
                        <a:pt x="966" y="976"/>
                      </a:lnTo>
                      <a:lnTo>
                        <a:pt x="960" y="984"/>
                      </a:lnTo>
                      <a:lnTo>
                        <a:pt x="960" y="984"/>
                      </a:lnTo>
                      <a:lnTo>
                        <a:pt x="952" y="984"/>
                      </a:lnTo>
                      <a:lnTo>
                        <a:pt x="952" y="984"/>
                      </a:lnTo>
                      <a:lnTo>
                        <a:pt x="948" y="986"/>
                      </a:lnTo>
                      <a:lnTo>
                        <a:pt x="944" y="990"/>
                      </a:lnTo>
                      <a:lnTo>
                        <a:pt x="940" y="994"/>
                      </a:lnTo>
                      <a:lnTo>
                        <a:pt x="936" y="996"/>
                      </a:lnTo>
                      <a:lnTo>
                        <a:pt x="936" y="996"/>
                      </a:lnTo>
                      <a:lnTo>
                        <a:pt x="932" y="1000"/>
                      </a:lnTo>
                      <a:lnTo>
                        <a:pt x="928" y="1002"/>
                      </a:lnTo>
                      <a:lnTo>
                        <a:pt x="924" y="1004"/>
                      </a:lnTo>
                      <a:lnTo>
                        <a:pt x="922" y="1008"/>
                      </a:lnTo>
                      <a:lnTo>
                        <a:pt x="922" y="1008"/>
                      </a:lnTo>
                      <a:lnTo>
                        <a:pt x="922" y="1014"/>
                      </a:lnTo>
                      <a:lnTo>
                        <a:pt x="926" y="1016"/>
                      </a:lnTo>
                      <a:lnTo>
                        <a:pt x="930" y="1018"/>
                      </a:lnTo>
                      <a:lnTo>
                        <a:pt x="936" y="1018"/>
                      </a:lnTo>
                      <a:lnTo>
                        <a:pt x="936" y="1018"/>
                      </a:lnTo>
                      <a:lnTo>
                        <a:pt x="930" y="1022"/>
                      </a:lnTo>
                      <a:lnTo>
                        <a:pt x="924" y="1024"/>
                      </a:lnTo>
                      <a:lnTo>
                        <a:pt x="916" y="1024"/>
                      </a:lnTo>
                      <a:lnTo>
                        <a:pt x="910" y="1026"/>
                      </a:lnTo>
                      <a:lnTo>
                        <a:pt x="910" y="1026"/>
                      </a:lnTo>
                      <a:lnTo>
                        <a:pt x="908" y="1028"/>
                      </a:lnTo>
                      <a:lnTo>
                        <a:pt x="906" y="1030"/>
                      </a:lnTo>
                      <a:lnTo>
                        <a:pt x="906" y="1030"/>
                      </a:lnTo>
                      <a:lnTo>
                        <a:pt x="904" y="1030"/>
                      </a:lnTo>
                      <a:lnTo>
                        <a:pt x="900" y="1032"/>
                      </a:lnTo>
                      <a:lnTo>
                        <a:pt x="898" y="1034"/>
                      </a:lnTo>
                      <a:lnTo>
                        <a:pt x="894" y="1036"/>
                      </a:lnTo>
                      <a:lnTo>
                        <a:pt x="894" y="1036"/>
                      </a:lnTo>
                      <a:lnTo>
                        <a:pt x="890" y="1038"/>
                      </a:lnTo>
                      <a:lnTo>
                        <a:pt x="888" y="1042"/>
                      </a:lnTo>
                      <a:lnTo>
                        <a:pt x="888" y="1042"/>
                      </a:lnTo>
                      <a:lnTo>
                        <a:pt x="892" y="1044"/>
                      </a:lnTo>
                      <a:lnTo>
                        <a:pt x="894" y="1044"/>
                      </a:lnTo>
                      <a:lnTo>
                        <a:pt x="900" y="1042"/>
                      </a:lnTo>
                      <a:lnTo>
                        <a:pt x="900" y="1042"/>
                      </a:lnTo>
                      <a:lnTo>
                        <a:pt x="904" y="1040"/>
                      </a:lnTo>
                      <a:lnTo>
                        <a:pt x="906" y="1038"/>
                      </a:lnTo>
                      <a:lnTo>
                        <a:pt x="906" y="1038"/>
                      </a:lnTo>
                      <a:lnTo>
                        <a:pt x="908" y="1040"/>
                      </a:lnTo>
                      <a:lnTo>
                        <a:pt x="908" y="1042"/>
                      </a:lnTo>
                      <a:lnTo>
                        <a:pt x="910" y="1042"/>
                      </a:lnTo>
                      <a:lnTo>
                        <a:pt x="910" y="1042"/>
                      </a:lnTo>
                      <a:lnTo>
                        <a:pt x="910" y="1040"/>
                      </a:lnTo>
                      <a:lnTo>
                        <a:pt x="912" y="1038"/>
                      </a:lnTo>
                      <a:lnTo>
                        <a:pt x="912" y="1038"/>
                      </a:lnTo>
                      <a:lnTo>
                        <a:pt x="912" y="1038"/>
                      </a:lnTo>
                      <a:lnTo>
                        <a:pt x="916" y="1040"/>
                      </a:lnTo>
                      <a:lnTo>
                        <a:pt x="920" y="1040"/>
                      </a:lnTo>
                      <a:lnTo>
                        <a:pt x="928" y="1036"/>
                      </a:lnTo>
                      <a:lnTo>
                        <a:pt x="928" y="1036"/>
                      </a:lnTo>
                      <a:lnTo>
                        <a:pt x="930" y="1038"/>
                      </a:lnTo>
                      <a:lnTo>
                        <a:pt x="928" y="1038"/>
                      </a:lnTo>
                      <a:lnTo>
                        <a:pt x="928" y="1040"/>
                      </a:lnTo>
                      <a:lnTo>
                        <a:pt x="930" y="1042"/>
                      </a:lnTo>
                      <a:lnTo>
                        <a:pt x="930" y="1042"/>
                      </a:lnTo>
                      <a:lnTo>
                        <a:pt x="938" y="1042"/>
                      </a:lnTo>
                      <a:lnTo>
                        <a:pt x="942" y="1042"/>
                      </a:lnTo>
                      <a:lnTo>
                        <a:pt x="952" y="1038"/>
                      </a:lnTo>
                      <a:lnTo>
                        <a:pt x="952" y="1038"/>
                      </a:lnTo>
                      <a:lnTo>
                        <a:pt x="948" y="1042"/>
                      </a:lnTo>
                      <a:lnTo>
                        <a:pt x="946" y="1044"/>
                      </a:lnTo>
                      <a:lnTo>
                        <a:pt x="948" y="1044"/>
                      </a:lnTo>
                      <a:lnTo>
                        <a:pt x="948" y="1044"/>
                      </a:lnTo>
                      <a:lnTo>
                        <a:pt x="946" y="1050"/>
                      </a:lnTo>
                      <a:lnTo>
                        <a:pt x="942" y="1052"/>
                      </a:lnTo>
                      <a:lnTo>
                        <a:pt x="938" y="1052"/>
                      </a:lnTo>
                      <a:lnTo>
                        <a:pt x="934" y="1054"/>
                      </a:lnTo>
                      <a:lnTo>
                        <a:pt x="934" y="1054"/>
                      </a:lnTo>
                      <a:lnTo>
                        <a:pt x="928" y="1060"/>
                      </a:lnTo>
                      <a:lnTo>
                        <a:pt x="922" y="1066"/>
                      </a:lnTo>
                      <a:lnTo>
                        <a:pt x="922" y="1066"/>
                      </a:lnTo>
                      <a:lnTo>
                        <a:pt x="916" y="1068"/>
                      </a:lnTo>
                      <a:lnTo>
                        <a:pt x="912" y="1070"/>
                      </a:lnTo>
                      <a:lnTo>
                        <a:pt x="912" y="1070"/>
                      </a:lnTo>
                      <a:lnTo>
                        <a:pt x="904" y="1076"/>
                      </a:lnTo>
                      <a:lnTo>
                        <a:pt x="898" y="1080"/>
                      </a:lnTo>
                      <a:lnTo>
                        <a:pt x="892" y="1082"/>
                      </a:lnTo>
                      <a:lnTo>
                        <a:pt x="892" y="1082"/>
                      </a:lnTo>
                      <a:lnTo>
                        <a:pt x="890" y="1082"/>
                      </a:lnTo>
                      <a:lnTo>
                        <a:pt x="890" y="1084"/>
                      </a:lnTo>
                      <a:lnTo>
                        <a:pt x="888" y="1088"/>
                      </a:lnTo>
                      <a:lnTo>
                        <a:pt x="888" y="1088"/>
                      </a:lnTo>
                      <a:lnTo>
                        <a:pt x="886" y="1088"/>
                      </a:lnTo>
                      <a:lnTo>
                        <a:pt x="882" y="1088"/>
                      </a:lnTo>
                      <a:lnTo>
                        <a:pt x="882" y="1088"/>
                      </a:lnTo>
                      <a:lnTo>
                        <a:pt x="880" y="1090"/>
                      </a:lnTo>
                      <a:lnTo>
                        <a:pt x="874" y="1092"/>
                      </a:lnTo>
                      <a:lnTo>
                        <a:pt x="864" y="1096"/>
                      </a:lnTo>
                      <a:lnTo>
                        <a:pt x="864" y="1096"/>
                      </a:lnTo>
                      <a:lnTo>
                        <a:pt x="856" y="1100"/>
                      </a:lnTo>
                      <a:lnTo>
                        <a:pt x="856" y="1100"/>
                      </a:lnTo>
                      <a:lnTo>
                        <a:pt x="856" y="1102"/>
                      </a:lnTo>
                      <a:lnTo>
                        <a:pt x="856" y="1102"/>
                      </a:lnTo>
                      <a:lnTo>
                        <a:pt x="852" y="1102"/>
                      </a:lnTo>
                      <a:lnTo>
                        <a:pt x="852" y="1100"/>
                      </a:lnTo>
                      <a:lnTo>
                        <a:pt x="852" y="1100"/>
                      </a:lnTo>
                      <a:lnTo>
                        <a:pt x="852" y="1100"/>
                      </a:lnTo>
                      <a:lnTo>
                        <a:pt x="850" y="1100"/>
                      </a:lnTo>
                      <a:lnTo>
                        <a:pt x="850" y="1102"/>
                      </a:lnTo>
                      <a:lnTo>
                        <a:pt x="850" y="1106"/>
                      </a:lnTo>
                      <a:lnTo>
                        <a:pt x="850" y="1106"/>
                      </a:lnTo>
                      <a:lnTo>
                        <a:pt x="846" y="1106"/>
                      </a:lnTo>
                      <a:lnTo>
                        <a:pt x="844" y="1106"/>
                      </a:lnTo>
                      <a:lnTo>
                        <a:pt x="844" y="1106"/>
                      </a:lnTo>
                      <a:lnTo>
                        <a:pt x="834" y="1110"/>
                      </a:lnTo>
                      <a:lnTo>
                        <a:pt x="822" y="1114"/>
                      </a:lnTo>
                      <a:lnTo>
                        <a:pt x="822" y="1114"/>
                      </a:lnTo>
                      <a:lnTo>
                        <a:pt x="816" y="1114"/>
                      </a:lnTo>
                      <a:lnTo>
                        <a:pt x="810" y="1114"/>
                      </a:lnTo>
                      <a:lnTo>
                        <a:pt x="810" y="1114"/>
                      </a:lnTo>
                      <a:lnTo>
                        <a:pt x="806" y="1118"/>
                      </a:lnTo>
                      <a:lnTo>
                        <a:pt x="802" y="1118"/>
                      </a:lnTo>
                      <a:lnTo>
                        <a:pt x="788" y="1120"/>
                      </a:lnTo>
                      <a:lnTo>
                        <a:pt x="788" y="1120"/>
                      </a:lnTo>
                      <a:lnTo>
                        <a:pt x="780" y="1122"/>
                      </a:lnTo>
                      <a:lnTo>
                        <a:pt x="768" y="1124"/>
                      </a:lnTo>
                      <a:lnTo>
                        <a:pt x="768" y="1124"/>
                      </a:lnTo>
                      <a:lnTo>
                        <a:pt x="764" y="1124"/>
                      </a:lnTo>
                      <a:lnTo>
                        <a:pt x="762" y="1126"/>
                      </a:lnTo>
                      <a:lnTo>
                        <a:pt x="762" y="1126"/>
                      </a:lnTo>
                      <a:lnTo>
                        <a:pt x="740" y="1126"/>
                      </a:lnTo>
                      <a:lnTo>
                        <a:pt x="740" y="1126"/>
                      </a:lnTo>
                      <a:lnTo>
                        <a:pt x="716" y="1128"/>
                      </a:lnTo>
                      <a:lnTo>
                        <a:pt x="686" y="1130"/>
                      </a:lnTo>
                      <a:lnTo>
                        <a:pt x="658" y="1128"/>
                      </a:lnTo>
                      <a:lnTo>
                        <a:pt x="644" y="1126"/>
                      </a:lnTo>
                      <a:lnTo>
                        <a:pt x="632" y="1124"/>
                      </a:lnTo>
                      <a:lnTo>
                        <a:pt x="632" y="1124"/>
                      </a:lnTo>
                      <a:lnTo>
                        <a:pt x="626" y="1124"/>
                      </a:lnTo>
                      <a:lnTo>
                        <a:pt x="622" y="1126"/>
                      </a:lnTo>
                      <a:lnTo>
                        <a:pt x="618" y="1128"/>
                      </a:lnTo>
                      <a:lnTo>
                        <a:pt x="614" y="1130"/>
                      </a:lnTo>
                      <a:lnTo>
                        <a:pt x="614" y="1130"/>
                      </a:lnTo>
                      <a:lnTo>
                        <a:pt x="614" y="1126"/>
                      </a:lnTo>
                      <a:lnTo>
                        <a:pt x="612" y="1124"/>
                      </a:lnTo>
                      <a:lnTo>
                        <a:pt x="608" y="1122"/>
                      </a:lnTo>
                      <a:lnTo>
                        <a:pt x="598" y="1120"/>
                      </a:lnTo>
                      <a:lnTo>
                        <a:pt x="598" y="1120"/>
                      </a:lnTo>
                      <a:lnTo>
                        <a:pt x="596" y="1118"/>
                      </a:lnTo>
                      <a:lnTo>
                        <a:pt x="592" y="1114"/>
                      </a:lnTo>
                      <a:lnTo>
                        <a:pt x="592" y="1114"/>
                      </a:lnTo>
                      <a:lnTo>
                        <a:pt x="588" y="1114"/>
                      </a:lnTo>
                      <a:lnTo>
                        <a:pt x="584" y="1114"/>
                      </a:lnTo>
                      <a:lnTo>
                        <a:pt x="584" y="1114"/>
                      </a:lnTo>
                      <a:lnTo>
                        <a:pt x="566" y="1108"/>
                      </a:lnTo>
                      <a:lnTo>
                        <a:pt x="558" y="1106"/>
                      </a:lnTo>
                      <a:lnTo>
                        <a:pt x="554" y="1106"/>
                      </a:lnTo>
                      <a:lnTo>
                        <a:pt x="550" y="1108"/>
                      </a:lnTo>
                      <a:lnTo>
                        <a:pt x="550" y="1108"/>
                      </a:lnTo>
                      <a:lnTo>
                        <a:pt x="552" y="1110"/>
                      </a:lnTo>
                      <a:lnTo>
                        <a:pt x="554" y="1110"/>
                      </a:lnTo>
                      <a:lnTo>
                        <a:pt x="556" y="1110"/>
                      </a:lnTo>
                      <a:lnTo>
                        <a:pt x="560" y="1112"/>
                      </a:lnTo>
                      <a:lnTo>
                        <a:pt x="560" y="1112"/>
                      </a:lnTo>
                      <a:lnTo>
                        <a:pt x="568" y="1120"/>
                      </a:lnTo>
                      <a:lnTo>
                        <a:pt x="568" y="1120"/>
                      </a:lnTo>
                      <a:lnTo>
                        <a:pt x="586" y="1120"/>
                      </a:lnTo>
                      <a:lnTo>
                        <a:pt x="586" y="1120"/>
                      </a:lnTo>
                      <a:lnTo>
                        <a:pt x="582" y="1124"/>
                      </a:lnTo>
                      <a:lnTo>
                        <a:pt x="582" y="1128"/>
                      </a:lnTo>
                      <a:lnTo>
                        <a:pt x="596" y="1136"/>
                      </a:lnTo>
                      <a:lnTo>
                        <a:pt x="596" y="1136"/>
                      </a:lnTo>
                      <a:lnTo>
                        <a:pt x="602" y="1142"/>
                      </a:lnTo>
                      <a:lnTo>
                        <a:pt x="602" y="1142"/>
                      </a:lnTo>
                      <a:lnTo>
                        <a:pt x="604" y="1142"/>
                      </a:lnTo>
                      <a:lnTo>
                        <a:pt x="608" y="1142"/>
                      </a:lnTo>
                      <a:lnTo>
                        <a:pt x="608" y="1142"/>
                      </a:lnTo>
                      <a:lnTo>
                        <a:pt x="610" y="1144"/>
                      </a:lnTo>
                      <a:lnTo>
                        <a:pt x="616" y="1146"/>
                      </a:lnTo>
                      <a:lnTo>
                        <a:pt x="622" y="1148"/>
                      </a:lnTo>
                      <a:lnTo>
                        <a:pt x="628" y="1150"/>
                      </a:lnTo>
                      <a:lnTo>
                        <a:pt x="628" y="1150"/>
                      </a:lnTo>
                      <a:lnTo>
                        <a:pt x="638" y="1154"/>
                      </a:lnTo>
                      <a:lnTo>
                        <a:pt x="638" y="1154"/>
                      </a:lnTo>
                      <a:lnTo>
                        <a:pt x="642" y="1156"/>
                      </a:lnTo>
                      <a:lnTo>
                        <a:pt x="648" y="1158"/>
                      </a:lnTo>
                      <a:lnTo>
                        <a:pt x="664" y="1160"/>
                      </a:lnTo>
                      <a:lnTo>
                        <a:pt x="664" y="1160"/>
                      </a:lnTo>
                      <a:lnTo>
                        <a:pt x="666" y="1162"/>
                      </a:lnTo>
                      <a:lnTo>
                        <a:pt x="668" y="1162"/>
                      </a:lnTo>
                      <a:lnTo>
                        <a:pt x="668" y="1162"/>
                      </a:lnTo>
                      <a:lnTo>
                        <a:pt x="676" y="1162"/>
                      </a:lnTo>
                      <a:lnTo>
                        <a:pt x="676" y="1162"/>
                      </a:lnTo>
                      <a:lnTo>
                        <a:pt x="688" y="1164"/>
                      </a:lnTo>
                      <a:lnTo>
                        <a:pt x="696" y="1164"/>
                      </a:lnTo>
                      <a:lnTo>
                        <a:pt x="698" y="1162"/>
                      </a:lnTo>
                      <a:lnTo>
                        <a:pt x="702" y="1160"/>
                      </a:lnTo>
                      <a:lnTo>
                        <a:pt x="702" y="1160"/>
                      </a:lnTo>
                      <a:lnTo>
                        <a:pt x="704" y="1162"/>
                      </a:lnTo>
                      <a:lnTo>
                        <a:pt x="702" y="1164"/>
                      </a:lnTo>
                      <a:lnTo>
                        <a:pt x="698" y="1168"/>
                      </a:lnTo>
                      <a:lnTo>
                        <a:pt x="692" y="1168"/>
                      </a:lnTo>
                      <a:lnTo>
                        <a:pt x="692" y="1168"/>
                      </a:lnTo>
                      <a:lnTo>
                        <a:pt x="678" y="1170"/>
                      </a:lnTo>
                      <a:lnTo>
                        <a:pt x="670" y="1172"/>
                      </a:lnTo>
                      <a:lnTo>
                        <a:pt x="664" y="1174"/>
                      </a:lnTo>
                      <a:lnTo>
                        <a:pt x="664" y="1174"/>
                      </a:lnTo>
                      <a:lnTo>
                        <a:pt x="668" y="1178"/>
                      </a:lnTo>
                      <a:lnTo>
                        <a:pt x="674" y="1180"/>
                      </a:lnTo>
                      <a:lnTo>
                        <a:pt x="690" y="1180"/>
                      </a:lnTo>
                      <a:lnTo>
                        <a:pt x="690" y="1180"/>
                      </a:lnTo>
                      <a:lnTo>
                        <a:pt x="680" y="1184"/>
                      </a:lnTo>
                      <a:lnTo>
                        <a:pt x="668" y="1186"/>
                      </a:lnTo>
                      <a:lnTo>
                        <a:pt x="668" y="1186"/>
                      </a:lnTo>
                      <a:lnTo>
                        <a:pt x="656" y="1186"/>
                      </a:lnTo>
                      <a:lnTo>
                        <a:pt x="644" y="1186"/>
                      </a:lnTo>
                      <a:lnTo>
                        <a:pt x="620" y="1180"/>
                      </a:lnTo>
                      <a:lnTo>
                        <a:pt x="620" y="1180"/>
                      </a:lnTo>
                      <a:lnTo>
                        <a:pt x="610" y="1180"/>
                      </a:lnTo>
                      <a:lnTo>
                        <a:pt x="610" y="1180"/>
                      </a:lnTo>
                      <a:lnTo>
                        <a:pt x="600" y="1178"/>
                      </a:lnTo>
                      <a:lnTo>
                        <a:pt x="590" y="1174"/>
                      </a:lnTo>
                      <a:lnTo>
                        <a:pt x="590" y="1174"/>
                      </a:lnTo>
                      <a:lnTo>
                        <a:pt x="568" y="1174"/>
                      </a:lnTo>
                      <a:lnTo>
                        <a:pt x="556" y="1174"/>
                      </a:lnTo>
                      <a:lnTo>
                        <a:pt x="544" y="1172"/>
                      </a:lnTo>
                      <a:lnTo>
                        <a:pt x="544" y="1172"/>
                      </a:lnTo>
                      <a:lnTo>
                        <a:pt x="542" y="1170"/>
                      </a:lnTo>
                      <a:lnTo>
                        <a:pt x="538" y="1168"/>
                      </a:lnTo>
                      <a:lnTo>
                        <a:pt x="538" y="1168"/>
                      </a:lnTo>
                      <a:lnTo>
                        <a:pt x="516" y="1168"/>
                      </a:lnTo>
                      <a:lnTo>
                        <a:pt x="496" y="1166"/>
                      </a:lnTo>
                      <a:lnTo>
                        <a:pt x="496" y="1166"/>
                      </a:lnTo>
                      <a:lnTo>
                        <a:pt x="458" y="1158"/>
                      </a:lnTo>
                      <a:lnTo>
                        <a:pt x="424" y="1150"/>
                      </a:lnTo>
                      <a:lnTo>
                        <a:pt x="424" y="1150"/>
                      </a:lnTo>
                      <a:lnTo>
                        <a:pt x="422" y="1152"/>
                      </a:lnTo>
                      <a:lnTo>
                        <a:pt x="422" y="1152"/>
                      </a:lnTo>
                      <a:lnTo>
                        <a:pt x="424" y="1156"/>
                      </a:lnTo>
                      <a:lnTo>
                        <a:pt x="424" y="1156"/>
                      </a:lnTo>
                      <a:lnTo>
                        <a:pt x="428" y="1158"/>
                      </a:lnTo>
                      <a:lnTo>
                        <a:pt x="430" y="1158"/>
                      </a:lnTo>
                      <a:lnTo>
                        <a:pt x="436" y="1162"/>
                      </a:lnTo>
                      <a:lnTo>
                        <a:pt x="436" y="1162"/>
                      </a:lnTo>
                      <a:lnTo>
                        <a:pt x="436" y="1160"/>
                      </a:lnTo>
                      <a:lnTo>
                        <a:pt x="438" y="1160"/>
                      </a:lnTo>
                      <a:lnTo>
                        <a:pt x="438" y="1160"/>
                      </a:lnTo>
                      <a:lnTo>
                        <a:pt x="438" y="1160"/>
                      </a:lnTo>
                      <a:lnTo>
                        <a:pt x="442" y="1162"/>
                      </a:lnTo>
                      <a:lnTo>
                        <a:pt x="444" y="1166"/>
                      </a:lnTo>
                      <a:lnTo>
                        <a:pt x="444" y="1166"/>
                      </a:lnTo>
                      <a:lnTo>
                        <a:pt x="448" y="1166"/>
                      </a:lnTo>
                      <a:lnTo>
                        <a:pt x="450" y="1168"/>
                      </a:lnTo>
                      <a:lnTo>
                        <a:pt x="454" y="1172"/>
                      </a:lnTo>
                      <a:lnTo>
                        <a:pt x="454" y="1172"/>
                      </a:lnTo>
                      <a:lnTo>
                        <a:pt x="458" y="1174"/>
                      </a:lnTo>
                      <a:lnTo>
                        <a:pt x="458" y="1176"/>
                      </a:lnTo>
                      <a:lnTo>
                        <a:pt x="460" y="1178"/>
                      </a:lnTo>
                      <a:lnTo>
                        <a:pt x="460" y="1178"/>
                      </a:lnTo>
                      <a:lnTo>
                        <a:pt x="472" y="1182"/>
                      </a:lnTo>
                      <a:lnTo>
                        <a:pt x="484" y="1186"/>
                      </a:lnTo>
                      <a:lnTo>
                        <a:pt x="484" y="1186"/>
                      </a:lnTo>
                      <a:lnTo>
                        <a:pt x="484" y="1188"/>
                      </a:lnTo>
                      <a:lnTo>
                        <a:pt x="486" y="1190"/>
                      </a:lnTo>
                      <a:lnTo>
                        <a:pt x="486" y="1190"/>
                      </a:lnTo>
                      <a:lnTo>
                        <a:pt x="490" y="1190"/>
                      </a:lnTo>
                      <a:lnTo>
                        <a:pt x="492" y="1192"/>
                      </a:lnTo>
                      <a:lnTo>
                        <a:pt x="494" y="1194"/>
                      </a:lnTo>
                      <a:lnTo>
                        <a:pt x="496" y="1196"/>
                      </a:lnTo>
                      <a:lnTo>
                        <a:pt x="496" y="1196"/>
                      </a:lnTo>
                      <a:lnTo>
                        <a:pt x="502" y="1198"/>
                      </a:lnTo>
                      <a:lnTo>
                        <a:pt x="508" y="1202"/>
                      </a:lnTo>
                      <a:lnTo>
                        <a:pt x="522" y="1210"/>
                      </a:lnTo>
                      <a:lnTo>
                        <a:pt x="522" y="1210"/>
                      </a:lnTo>
                      <a:lnTo>
                        <a:pt x="528" y="1214"/>
                      </a:lnTo>
                      <a:lnTo>
                        <a:pt x="528" y="1214"/>
                      </a:lnTo>
                      <a:lnTo>
                        <a:pt x="532" y="1218"/>
                      </a:lnTo>
                      <a:lnTo>
                        <a:pt x="532" y="1218"/>
                      </a:lnTo>
                      <a:lnTo>
                        <a:pt x="542" y="1220"/>
                      </a:lnTo>
                      <a:lnTo>
                        <a:pt x="546" y="1222"/>
                      </a:lnTo>
                      <a:lnTo>
                        <a:pt x="548" y="1230"/>
                      </a:lnTo>
                      <a:lnTo>
                        <a:pt x="548" y="1230"/>
                      </a:lnTo>
                      <a:lnTo>
                        <a:pt x="554" y="1230"/>
                      </a:lnTo>
                      <a:lnTo>
                        <a:pt x="556" y="1228"/>
                      </a:lnTo>
                      <a:lnTo>
                        <a:pt x="556" y="1226"/>
                      </a:lnTo>
                      <a:lnTo>
                        <a:pt x="556" y="1226"/>
                      </a:lnTo>
                      <a:lnTo>
                        <a:pt x="558" y="1228"/>
                      </a:lnTo>
                      <a:lnTo>
                        <a:pt x="558" y="1230"/>
                      </a:lnTo>
                      <a:lnTo>
                        <a:pt x="556" y="1232"/>
                      </a:lnTo>
                      <a:lnTo>
                        <a:pt x="556" y="1236"/>
                      </a:lnTo>
                      <a:lnTo>
                        <a:pt x="556" y="1236"/>
                      </a:lnTo>
                      <a:lnTo>
                        <a:pt x="570" y="1238"/>
                      </a:lnTo>
                      <a:lnTo>
                        <a:pt x="586" y="1238"/>
                      </a:lnTo>
                      <a:lnTo>
                        <a:pt x="620" y="1238"/>
                      </a:lnTo>
                      <a:lnTo>
                        <a:pt x="620" y="1238"/>
                      </a:lnTo>
                      <a:lnTo>
                        <a:pt x="620" y="1240"/>
                      </a:lnTo>
                      <a:lnTo>
                        <a:pt x="618" y="1242"/>
                      </a:lnTo>
                      <a:lnTo>
                        <a:pt x="614" y="1242"/>
                      </a:lnTo>
                      <a:lnTo>
                        <a:pt x="608" y="1240"/>
                      </a:lnTo>
                      <a:lnTo>
                        <a:pt x="608" y="1242"/>
                      </a:lnTo>
                      <a:lnTo>
                        <a:pt x="608" y="1244"/>
                      </a:lnTo>
                      <a:lnTo>
                        <a:pt x="608" y="1244"/>
                      </a:lnTo>
                      <a:lnTo>
                        <a:pt x="604" y="1244"/>
                      </a:lnTo>
                      <a:lnTo>
                        <a:pt x="600" y="1246"/>
                      </a:lnTo>
                      <a:lnTo>
                        <a:pt x="592" y="1248"/>
                      </a:lnTo>
                      <a:lnTo>
                        <a:pt x="592" y="1248"/>
                      </a:lnTo>
                      <a:lnTo>
                        <a:pt x="582" y="1246"/>
                      </a:lnTo>
                      <a:lnTo>
                        <a:pt x="572" y="1246"/>
                      </a:lnTo>
                      <a:lnTo>
                        <a:pt x="562" y="1244"/>
                      </a:lnTo>
                      <a:lnTo>
                        <a:pt x="550" y="1244"/>
                      </a:lnTo>
                      <a:lnTo>
                        <a:pt x="550" y="1244"/>
                      </a:lnTo>
                      <a:lnTo>
                        <a:pt x="544" y="1246"/>
                      </a:lnTo>
                      <a:lnTo>
                        <a:pt x="538" y="1248"/>
                      </a:lnTo>
                      <a:lnTo>
                        <a:pt x="538" y="1248"/>
                      </a:lnTo>
                      <a:lnTo>
                        <a:pt x="524" y="1244"/>
                      </a:lnTo>
                      <a:lnTo>
                        <a:pt x="508" y="1242"/>
                      </a:lnTo>
                      <a:lnTo>
                        <a:pt x="508" y="1242"/>
                      </a:lnTo>
                      <a:lnTo>
                        <a:pt x="492" y="1240"/>
                      </a:lnTo>
                      <a:lnTo>
                        <a:pt x="478" y="1238"/>
                      </a:lnTo>
                      <a:lnTo>
                        <a:pt x="478" y="1238"/>
                      </a:lnTo>
                      <a:lnTo>
                        <a:pt x="476" y="1236"/>
                      </a:lnTo>
                      <a:lnTo>
                        <a:pt x="474" y="1236"/>
                      </a:lnTo>
                      <a:lnTo>
                        <a:pt x="474" y="1236"/>
                      </a:lnTo>
                      <a:lnTo>
                        <a:pt x="462" y="1236"/>
                      </a:lnTo>
                      <a:lnTo>
                        <a:pt x="462" y="1236"/>
                      </a:lnTo>
                      <a:lnTo>
                        <a:pt x="462" y="1234"/>
                      </a:lnTo>
                      <a:lnTo>
                        <a:pt x="460" y="1232"/>
                      </a:lnTo>
                      <a:lnTo>
                        <a:pt x="460" y="1232"/>
                      </a:lnTo>
                      <a:lnTo>
                        <a:pt x="436" y="1230"/>
                      </a:lnTo>
                      <a:lnTo>
                        <a:pt x="436" y="1230"/>
                      </a:lnTo>
                      <a:lnTo>
                        <a:pt x="434" y="1228"/>
                      </a:lnTo>
                      <a:lnTo>
                        <a:pt x="432" y="1226"/>
                      </a:lnTo>
                      <a:lnTo>
                        <a:pt x="432" y="1226"/>
                      </a:lnTo>
                      <a:lnTo>
                        <a:pt x="424" y="1226"/>
                      </a:lnTo>
                      <a:lnTo>
                        <a:pt x="418" y="1224"/>
                      </a:lnTo>
                      <a:lnTo>
                        <a:pt x="418" y="1224"/>
                      </a:lnTo>
                      <a:lnTo>
                        <a:pt x="412" y="1224"/>
                      </a:lnTo>
                      <a:lnTo>
                        <a:pt x="412" y="1224"/>
                      </a:lnTo>
                      <a:lnTo>
                        <a:pt x="408" y="1222"/>
                      </a:lnTo>
                      <a:lnTo>
                        <a:pt x="406" y="1222"/>
                      </a:lnTo>
                      <a:lnTo>
                        <a:pt x="402" y="1222"/>
                      </a:lnTo>
                      <a:lnTo>
                        <a:pt x="400" y="1220"/>
                      </a:lnTo>
                      <a:lnTo>
                        <a:pt x="400" y="1220"/>
                      </a:lnTo>
                      <a:lnTo>
                        <a:pt x="400" y="1218"/>
                      </a:lnTo>
                      <a:lnTo>
                        <a:pt x="400" y="1218"/>
                      </a:lnTo>
                      <a:lnTo>
                        <a:pt x="386" y="1214"/>
                      </a:lnTo>
                      <a:lnTo>
                        <a:pt x="372" y="1210"/>
                      </a:lnTo>
                      <a:lnTo>
                        <a:pt x="372" y="1210"/>
                      </a:lnTo>
                      <a:lnTo>
                        <a:pt x="372" y="1210"/>
                      </a:lnTo>
                      <a:lnTo>
                        <a:pt x="368" y="1208"/>
                      </a:lnTo>
                      <a:lnTo>
                        <a:pt x="368" y="1208"/>
                      </a:lnTo>
                      <a:lnTo>
                        <a:pt x="364" y="1206"/>
                      </a:lnTo>
                      <a:lnTo>
                        <a:pt x="360" y="1204"/>
                      </a:lnTo>
                      <a:lnTo>
                        <a:pt x="360" y="1204"/>
                      </a:lnTo>
                      <a:lnTo>
                        <a:pt x="342" y="1198"/>
                      </a:lnTo>
                      <a:lnTo>
                        <a:pt x="342" y="1198"/>
                      </a:lnTo>
                      <a:lnTo>
                        <a:pt x="340" y="1198"/>
                      </a:lnTo>
                      <a:lnTo>
                        <a:pt x="338" y="1196"/>
                      </a:lnTo>
                      <a:lnTo>
                        <a:pt x="338" y="1196"/>
                      </a:lnTo>
                      <a:lnTo>
                        <a:pt x="334" y="1194"/>
                      </a:lnTo>
                      <a:lnTo>
                        <a:pt x="330" y="1192"/>
                      </a:lnTo>
                      <a:lnTo>
                        <a:pt x="330" y="1192"/>
                      </a:lnTo>
                      <a:lnTo>
                        <a:pt x="326" y="1190"/>
                      </a:lnTo>
                      <a:lnTo>
                        <a:pt x="326" y="1190"/>
                      </a:lnTo>
                      <a:lnTo>
                        <a:pt x="314" y="1186"/>
                      </a:lnTo>
                      <a:lnTo>
                        <a:pt x="302" y="1180"/>
                      </a:lnTo>
                      <a:lnTo>
                        <a:pt x="302" y="1180"/>
                      </a:lnTo>
                      <a:lnTo>
                        <a:pt x="302" y="1180"/>
                      </a:lnTo>
                      <a:lnTo>
                        <a:pt x="300" y="1178"/>
                      </a:lnTo>
                      <a:lnTo>
                        <a:pt x="300" y="1178"/>
                      </a:lnTo>
                      <a:lnTo>
                        <a:pt x="296" y="1176"/>
                      </a:lnTo>
                      <a:lnTo>
                        <a:pt x="294" y="1174"/>
                      </a:lnTo>
                      <a:lnTo>
                        <a:pt x="290" y="1172"/>
                      </a:lnTo>
                      <a:lnTo>
                        <a:pt x="288" y="1172"/>
                      </a:lnTo>
                      <a:lnTo>
                        <a:pt x="288" y="1172"/>
                      </a:lnTo>
                      <a:lnTo>
                        <a:pt x="282" y="1168"/>
                      </a:lnTo>
                      <a:lnTo>
                        <a:pt x="282" y="1168"/>
                      </a:lnTo>
                      <a:lnTo>
                        <a:pt x="260" y="1156"/>
                      </a:lnTo>
                      <a:lnTo>
                        <a:pt x="260" y="1156"/>
                      </a:lnTo>
                      <a:lnTo>
                        <a:pt x="256" y="1152"/>
                      </a:lnTo>
                      <a:lnTo>
                        <a:pt x="252" y="1148"/>
                      </a:lnTo>
                      <a:lnTo>
                        <a:pt x="252" y="1148"/>
                      </a:lnTo>
                      <a:lnTo>
                        <a:pt x="248" y="1148"/>
                      </a:lnTo>
                      <a:lnTo>
                        <a:pt x="246" y="1148"/>
                      </a:lnTo>
                      <a:lnTo>
                        <a:pt x="246" y="1148"/>
                      </a:lnTo>
                      <a:lnTo>
                        <a:pt x="242" y="1142"/>
                      </a:lnTo>
                      <a:lnTo>
                        <a:pt x="242" y="1142"/>
                      </a:lnTo>
                      <a:lnTo>
                        <a:pt x="230" y="1136"/>
                      </a:lnTo>
                      <a:lnTo>
                        <a:pt x="230" y="1136"/>
                      </a:lnTo>
                      <a:lnTo>
                        <a:pt x="226" y="1130"/>
                      </a:lnTo>
                      <a:lnTo>
                        <a:pt x="226" y="1130"/>
                      </a:lnTo>
                      <a:lnTo>
                        <a:pt x="224" y="1130"/>
                      </a:lnTo>
                      <a:lnTo>
                        <a:pt x="220" y="1130"/>
                      </a:lnTo>
                      <a:lnTo>
                        <a:pt x="220" y="1130"/>
                      </a:lnTo>
                      <a:lnTo>
                        <a:pt x="212" y="1120"/>
                      </a:lnTo>
                      <a:lnTo>
                        <a:pt x="212" y="1120"/>
                      </a:lnTo>
                      <a:lnTo>
                        <a:pt x="202" y="1114"/>
                      </a:lnTo>
                      <a:lnTo>
                        <a:pt x="202" y="1114"/>
                      </a:lnTo>
                      <a:lnTo>
                        <a:pt x="184" y="1100"/>
                      </a:lnTo>
                      <a:lnTo>
                        <a:pt x="166" y="1084"/>
                      </a:lnTo>
                      <a:lnTo>
                        <a:pt x="150" y="1066"/>
                      </a:lnTo>
                      <a:lnTo>
                        <a:pt x="134" y="1048"/>
                      </a:lnTo>
                      <a:lnTo>
                        <a:pt x="134" y="1048"/>
                      </a:lnTo>
                      <a:lnTo>
                        <a:pt x="120" y="1028"/>
                      </a:lnTo>
                      <a:lnTo>
                        <a:pt x="106" y="1008"/>
                      </a:lnTo>
                      <a:lnTo>
                        <a:pt x="106" y="1008"/>
                      </a:lnTo>
                      <a:lnTo>
                        <a:pt x="102" y="1004"/>
                      </a:lnTo>
                      <a:lnTo>
                        <a:pt x="98" y="1000"/>
                      </a:lnTo>
                      <a:lnTo>
                        <a:pt x="98" y="1000"/>
                      </a:lnTo>
                      <a:lnTo>
                        <a:pt x="96" y="994"/>
                      </a:lnTo>
                      <a:lnTo>
                        <a:pt x="94" y="988"/>
                      </a:lnTo>
                      <a:lnTo>
                        <a:pt x="94" y="988"/>
                      </a:lnTo>
                      <a:lnTo>
                        <a:pt x="92" y="986"/>
                      </a:lnTo>
                      <a:lnTo>
                        <a:pt x="88" y="984"/>
                      </a:lnTo>
                      <a:lnTo>
                        <a:pt x="88" y="984"/>
                      </a:lnTo>
                      <a:lnTo>
                        <a:pt x="88" y="982"/>
                      </a:lnTo>
                      <a:lnTo>
                        <a:pt x="88" y="978"/>
                      </a:lnTo>
                      <a:lnTo>
                        <a:pt x="88" y="978"/>
                      </a:lnTo>
                      <a:lnTo>
                        <a:pt x="86" y="978"/>
                      </a:lnTo>
                      <a:lnTo>
                        <a:pt x="86" y="978"/>
                      </a:lnTo>
                      <a:lnTo>
                        <a:pt x="84" y="972"/>
                      </a:lnTo>
                      <a:lnTo>
                        <a:pt x="82" y="966"/>
                      </a:lnTo>
                      <a:lnTo>
                        <a:pt x="82" y="966"/>
                      </a:lnTo>
                      <a:lnTo>
                        <a:pt x="80" y="966"/>
                      </a:lnTo>
                      <a:lnTo>
                        <a:pt x="78" y="964"/>
                      </a:lnTo>
                      <a:lnTo>
                        <a:pt x="78" y="964"/>
                      </a:lnTo>
                      <a:lnTo>
                        <a:pt x="78" y="960"/>
                      </a:lnTo>
                      <a:lnTo>
                        <a:pt x="76" y="958"/>
                      </a:lnTo>
                      <a:lnTo>
                        <a:pt x="74" y="954"/>
                      </a:lnTo>
                      <a:lnTo>
                        <a:pt x="72" y="952"/>
                      </a:lnTo>
                      <a:lnTo>
                        <a:pt x="72" y="952"/>
                      </a:lnTo>
                      <a:lnTo>
                        <a:pt x="70" y="946"/>
                      </a:lnTo>
                      <a:lnTo>
                        <a:pt x="70" y="946"/>
                      </a:lnTo>
                      <a:lnTo>
                        <a:pt x="60" y="922"/>
                      </a:lnTo>
                      <a:lnTo>
                        <a:pt x="60" y="922"/>
                      </a:lnTo>
                      <a:lnTo>
                        <a:pt x="60" y="920"/>
                      </a:lnTo>
                      <a:lnTo>
                        <a:pt x="58" y="918"/>
                      </a:lnTo>
                      <a:lnTo>
                        <a:pt x="58" y="918"/>
                      </a:lnTo>
                      <a:lnTo>
                        <a:pt x="56" y="914"/>
                      </a:lnTo>
                      <a:lnTo>
                        <a:pt x="54" y="908"/>
                      </a:lnTo>
                      <a:lnTo>
                        <a:pt x="54" y="908"/>
                      </a:lnTo>
                      <a:lnTo>
                        <a:pt x="34" y="848"/>
                      </a:lnTo>
                      <a:lnTo>
                        <a:pt x="34" y="848"/>
                      </a:lnTo>
                      <a:lnTo>
                        <a:pt x="30" y="834"/>
                      </a:lnTo>
                      <a:lnTo>
                        <a:pt x="30" y="834"/>
                      </a:lnTo>
                      <a:lnTo>
                        <a:pt x="30" y="832"/>
                      </a:lnTo>
                      <a:lnTo>
                        <a:pt x="28" y="830"/>
                      </a:lnTo>
                      <a:lnTo>
                        <a:pt x="28" y="830"/>
                      </a:lnTo>
                      <a:lnTo>
                        <a:pt x="28" y="828"/>
                      </a:lnTo>
                      <a:lnTo>
                        <a:pt x="28" y="828"/>
                      </a:lnTo>
                      <a:lnTo>
                        <a:pt x="22" y="808"/>
                      </a:lnTo>
                      <a:lnTo>
                        <a:pt x="16" y="782"/>
                      </a:lnTo>
                      <a:lnTo>
                        <a:pt x="16" y="782"/>
                      </a:lnTo>
                      <a:lnTo>
                        <a:pt x="10" y="756"/>
                      </a:lnTo>
                      <a:lnTo>
                        <a:pt x="6" y="724"/>
                      </a:lnTo>
                      <a:lnTo>
                        <a:pt x="6" y="724"/>
                      </a:lnTo>
                      <a:lnTo>
                        <a:pt x="4" y="692"/>
                      </a:lnTo>
                      <a:lnTo>
                        <a:pt x="4" y="692"/>
                      </a:lnTo>
                      <a:lnTo>
                        <a:pt x="2" y="688"/>
                      </a:lnTo>
                      <a:lnTo>
                        <a:pt x="0" y="686"/>
                      </a:lnTo>
                      <a:lnTo>
                        <a:pt x="0" y="686"/>
                      </a:lnTo>
                      <a:lnTo>
                        <a:pt x="0" y="658"/>
                      </a:lnTo>
                      <a:lnTo>
                        <a:pt x="0" y="658"/>
                      </a:lnTo>
                      <a:close/>
                      <a:moveTo>
                        <a:pt x="1190" y="828"/>
                      </a:moveTo>
                      <a:lnTo>
                        <a:pt x="1190" y="828"/>
                      </a:lnTo>
                      <a:lnTo>
                        <a:pt x="1190" y="836"/>
                      </a:lnTo>
                      <a:lnTo>
                        <a:pt x="1186" y="844"/>
                      </a:lnTo>
                      <a:lnTo>
                        <a:pt x="1184" y="852"/>
                      </a:lnTo>
                      <a:lnTo>
                        <a:pt x="1186" y="854"/>
                      </a:lnTo>
                      <a:lnTo>
                        <a:pt x="1188" y="858"/>
                      </a:lnTo>
                      <a:lnTo>
                        <a:pt x="1188" y="858"/>
                      </a:lnTo>
                      <a:lnTo>
                        <a:pt x="1190" y="850"/>
                      </a:lnTo>
                      <a:lnTo>
                        <a:pt x="1194" y="840"/>
                      </a:lnTo>
                      <a:lnTo>
                        <a:pt x="1196" y="832"/>
                      </a:lnTo>
                      <a:lnTo>
                        <a:pt x="1194" y="830"/>
                      </a:lnTo>
                      <a:lnTo>
                        <a:pt x="1190" y="828"/>
                      </a:lnTo>
                      <a:lnTo>
                        <a:pt x="1190" y="828"/>
                      </a:lnTo>
                      <a:close/>
                      <a:moveTo>
                        <a:pt x="1022" y="740"/>
                      </a:moveTo>
                      <a:lnTo>
                        <a:pt x="1022" y="740"/>
                      </a:lnTo>
                      <a:lnTo>
                        <a:pt x="1018" y="744"/>
                      </a:lnTo>
                      <a:lnTo>
                        <a:pt x="1016" y="748"/>
                      </a:lnTo>
                      <a:lnTo>
                        <a:pt x="1012" y="754"/>
                      </a:lnTo>
                      <a:lnTo>
                        <a:pt x="1010" y="758"/>
                      </a:lnTo>
                      <a:lnTo>
                        <a:pt x="1010" y="758"/>
                      </a:lnTo>
                      <a:lnTo>
                        <a:pt x="1010" y="764"/>
                      </a:lnTo>
                      <a:lnTo>
                        <a:pt x="1008" y="770"/>
                      </a:lnTo>
                      <a:lnTo>
                        <a:pt x="1006" y="776"/>
                      </a:lnTo>
                      <a:lnTo>
                        <a:pt x="1006" y="776"/>
                      </a:lnTo>
                      <a:lnTo>
                        <a:pt x="1006" y="786"/>
                      </a:lnTo>
                      <a:lnTo>
                        <a:pt x="1006" y="786"/>
                      </a:lnTo>
                      <a:lnTo>
                        <a:pt x="1004" y="788"/>
                      </a:lnTo>
                      <a:lnTo>
                        <a:pt x="1004" y="788"/>
                      </a:lnTo>
                      <a:lnTo>
                        <a:pt x="1004" y="788"/>
                      </a:lnTo>
                      <a:lnTo>
                        <a:pt x="1002" y="806"/>
                      </a:lnTo>
                      <a:lnTo>
                        <a:pt x="1000" y="822"/>
                      </a:lnTo>
                      <a:lnTo>
                        <a:pt x="1000" y="822"/>
                      </a:lnTo>
                      <a:lnTo>
                        <a:pt x="998" y="824"/>
                      </a:lnTo>
                      <a:lnTo>
                        <a:pt x="998" y="824"/>
                      </a:lnTo>
                      <a:lnTo>
                        <a:pt x="998" y="828"/>
                      </a:lnTo>
                      <a:lnTo>
                        <a:pt x="998" y="828"/>
                      </a:lnTo>
                      <a:lnTo>
                        <a:pt x="996" y="830"/>
                      </a:lnTo>
                      <a:lnTo>
                        <a:pt x="994" y="830"/>
                      </a:lnTo>
                      <a:lnTo>
                        <a:pt x="994" y="830"/>
                      </a:lnTo>
                      <a:lnTo>
                        <a:pt x="990" y="844"/>
                      </a:lnTo>
                      <a:lnTo>
                        <a:pt x="988" y="854"/>
                      </a:lnTo>
                      <a:lnTo>
                        <a:pt x="988" y="854"/>
                      </a:lnTo>
                      <a:lnTo>
                        <a:pt x="984" y="856"/>
                      </a:lnTo>
                      <a:lnTo>
                        <a:pt x="982" y="858"/>
                      </a:lnTo>
                      <a:lnTo>
                        <a:pt x="982" y="858"/>
                      </a:lnTo>
                      <a:lnTo>
                        <a:pt x="982" y="860"/>
                      </a:lnTo>
                      <a:lnTo>
                        <a:pt x="984" y="860"/>
                      </a:lnTo>
                      <a:lnTo>
                        <a:pt x="984" y="864"/>
                      </a:lnTo>
                      <a:lnTo>
                        <a:pt x="984" y="864"/>
                      </a:lnTo>
                      <a:lnTo>
                        <a:pt x="982" y="866"/>
                      </a:lnTo>
                      <a:lnTo>
                        <a:pt x="982" y="866"/>
                      </a:lnTo>
                      <a:lnTo>
                        <a:pt x="978" y="874"/>
                      </a:lnTo>
                      <a:lnTo>
                        <a:pt x="976" y="878"/>
                      </a:lnTo>
                      <a:lnTo>
                        <a:pt x="976" y="878"/>
                      </a:lnTo>
                      <a:lnTo>
                        <a:pt x="974" y="882"/>
                      </a:lnTo>
                      <a:lnTo>
                        <a:pt x="972" y="886"/>
                      </a:lnTo>
                      <a:lnTo>
                        <a:pt x="966" y="890"/>
                      </a:lnTo>
                      <a:lnTo>
                        <a:pt x="966" y="890"/>
                      </a:lnTo>
                      <a:lnTo>
                        <a:pt x="966" y="898"/>
                      </a:lnTo>
                      <a:lnTo>
                        <a:pt x="964" y="906"/>
                      </a:lnTo>
                      <a:lnTo>
                        <a:pt x="964" y="906"/>
                      </a:lnTo>
                      <a:lnTo>
                        <a:pt x="966" y="908"/>
                      </a:lnTo>
                      <a:lnTo>
                        <a:pt x="968" y="906"/>
                      </a:lnTo>
                      <a:lnTo>
                        <a:pt x="972" y="902"/>
                      </a:lnTo>
                      <a:lnTo>
                        <a:pt x="974" y="902"/>
                      </a:lnTo>
                      <a:lnTo>
                        <a:pt x="976" y="902"/>
                      </a:lnTo>
                      <a:lnTo>
                        <a:pt x="976" y="902"/>
                      </a:lnTo>
                      <a:lnTo>
                        <a:pt x="974" y="906"/>
                      </a:lnTo>
                      <a:lnTo>
                        <a:pt x="970" y="910"/>
                      </a:lnTo>
                      <a:lnTo>
                        <a:pt x="964" y="916"/>
                      </a:lnTo>
                      <a:lnTo>
                        <a:pt x="964" y="916"/>
                      </a:lnTo>
                      <a:lnTo>
                        <a:pt x="958" y="922"/>
                      </a:lnTo>
                      <a:lnTo>
                        <a:pt x="958" y="922"/>
                      </a:lnTo>
                      <a:lnTo>
                        <a:pt x="952" y="924"/>
                      </a:lnTo>
                      <a:lnTo>
                        <a:pt x="948" y="928"/>
                      </a:lnTo>
                      <a:lnTo>
                        <a:pt x="948" y="928"/>
                      </a:lnTo>
                      <a:lnTo>
                        <a:pt x="954" y="930"/>
                      </a:lnTo>
                      <a:lnTo>
                        <a:pt x="958" y="930"/>
                      </a:lnTo>
                      <a:lnTo>
                        <a:pt x="962" y="926"/>
                      </a:lnTo>
                      <a:lnTo>
                        <a:pt x="964" y="924"/>
                      </a:lnTo>
                      <a:lnTo>
                        <a:pt x="964" y="924"/>
                      </a:lnTo>
                      <a:lnTo>
                        <a:pt x="966" y="924"/>
                      </a:lnTo>
                      <a:lnTo>
                        <a:pt x="970" y="924"/>
                      </a:lnTo>
                      <a:lnTo>
                        <a:pt x="970" y="924"/>
                      </a:lnTo>
                      <a:lnTo>
                        <a:pt x="974" y="920"/>
                      </a:lnTo>
                      <a:lnTo>
                        <a:pt x="978" y="916"/>
                      </a:lnTo>
                      <a:lnTo>
                        <a:pt x="980" y="910"/>
                      </a:lnTo>
                      <a:lnTo>
                        <a:pt x="984" y="908"/>
                      </a:lnTo>
                      <a:lnTo>
                        <a:pt x="984" y="908"/>
                      </a:lnTo>
                      <a:lnTo>
                        <a:pt x="986" y="904"/>
                      </a:lnTo>
                      <a:lnTo>
                        <a:pt x="988" y="900"/>
                      </a:lnTo>
                      <a:lnTo>
                        <a:pt x="988" y="900"/>
                      </a:lnTo>
                      <a:lnTo>
                        <a:pt x="984" y="900"/>
                      </a:lnTo>
                      <a:lnTo>
                        <a:pt x="984" y="898"/>
                      </a:lnTo>
                      <a:lnTo>
                        <a:pt x="984" y="896"/>
                      </a:lnTo>
                      <a:lnTo>
                        <a:pt x="984" y="894"/>
                      </a:lnTo>
                      <a:lnTo>
                        <a:pt x="984" y="894"/>
                      </a:lnTo>
                      <a:lnTo>
                        <a:pt x="992" y="894"/>
                      </a:lnTo>
                      <a:lnTo>
                        <a:pt x="996" y="890"/>
                      </a:lnTo>
                      <a:lnTo>
                        <a:pt x="1004" y="882"/>
                      </a:lnTo>
                      <a:lnTo>
                        <a:pt x="1004" y="882"/>
                      </a:lnTo>
                      <a:lnTo>
                        <a:pt x="1010" y="876"/>
                      </a:lnTo>
                      <a:lnTo>
                        <a:pt x="1010" y="876"/>
                      </a:lnTo>
                      <a:lnTo>
                        <a:pt x="1012" y="868"/>
                      </a:lnTo>
                      <a:lnTo>
                        <a:pt x="1016" y="858"/>
                      </a:lnTo>
                      <a:lnTo>
                        <a:pt x="1016" y="858"/>
                      </a:lnTo>
                      <a:lnTo>
                        <a:pt x="1016" y="856"/>
                      </a:lnTo>
                      <a:lnTo>
                        <a:pt x="1018" y="854"/>
                      </a:lnTo>
                      <a:lnTo>
                        <a:pt x="1018" y="854"/>
                      </a:lnTo>
                      <a:lnTo>
                        <a:pt x="1020" y="850"/>
                      </a:lnTo>
                      <a:lnTo>
                        <a:pt x="1022" y="846"/>
                      </a:lnTo>
                      <a:lnTo>
                        <a:pt x="1022" y="846"/>
                      </a:lnTo>
                      <a:lnTo>
                        <a:pt x="1024" y="838"/>
                      </a:lnTo>
                      <a:lnTo>
                        <a:pt x="1026" y="828"/>
                      </a:lnTo>
                      <a:lnTo>
                        <a:pt x="1028" y="804"/>
                      </a:lnTo>
                      <a:lnTo>
                        <a:pt x="1028" y="804"/>
                      </a:lnTo>
                      <a:lnTo>
                        <a:pt x="1028" y="802"/>
                      </a:lnTo>
                      <a:lnTo>
                        <a:pt x="1030" y="800"/>
                      </a:lnTo>
                      <a:lnTo>
                        <a:pt x="1030" y="800"/>
                      </a:lnTo>
                      <a:lnTo>
                        <a:pt x="1030" y="794"/>
                      </a:lnTo>
                      <a:lnTo>
                        <a:pt x="1030" y="794"/>
                      </a:lnTo>
                      <a:lnTo>
                        <a:pt x="1034" y="760"/>
                      </a:lnTo>
                      <a:lnTo>
                        <a:pt x="1034" y="760"/>
                      </a:lnTo>
                      <a:lnTo>
                        <a:pt x="1034" y="742"/>
                      </a:lnTo>
                      <a:lnTo>
                        <a:pt x="1032" y="724"/>
                      </a:lnTo>
                      <a:lnTo>
                        <a:pt x="1030" y="694"/>
                      </a:lnTo>
                      <a:lnTo>
                        <a:pt x="1030" y="694"/>
                      </a:lnTo>
                      <a:lnTo>
                        <a:pt x="1030" y="668"/>
                      </a:lnTo>
                      <a:lnTo>
                        <a:pt x="1030" y="644"/>
                      </a:lnTo>
                      <a:lnTo>
                        <a:pt x="1030" y="644"/>
                      </a:lnTo>
                      <a:lnTo>
                        <a:pt x="1026" y="620"/>
                      </a:lnTo>
                      <a:lnTo>
                        <a:pt x="1022" y="600"/>
                      </a:lnTo>
                      <a:lnTo>
                        <a:pt x="1022" y="600"/>
                      </a:lnTo>
                      <a:lnTo>
                        <a:pt x="1020" y="590"/>
                      </a:lnTo>
                      <a:lnTo>
                        <a:pt x="1018" y="580"/>
                      </a:lnTo>
                      <a:lnTo>
                        <a:pt x="1018" y="580"/>
                      </a:lnTo>
                      <a:lnTo>
                        <a:pt x="1016" y="578"/>
                      </a:lnTo>
                      <a:lnTo>
                        <a:pt x="1016" y="576"/>
                      </a:lnTo>
                      <a:lnTo>
                        <a:pt x="1016" y="576"/>
                      </a:lnTo>
                      <a:lnTo>
                        <a:pt x="1014" y="566"/>
                      </a:lnTo>
                      <a:lnTo>
                        <a:pt x="1012" y="556"/>
                      </a:lnTo>
                      <a:lnTo>
                        <a:pt x="1012" y="556"/>
                      </a:lnTo>
                      <a:lnTo>
                        <a:pt x="1006" y="550"/>
                      </a:lnTo>
                      <a:lnTo>
                        <a:pt x="1006" y="550"/>
                      </a:lnTo>
                      <a:lnTo>
                        <a:pt x="1004" y="542"/>
                      </a:lnTo>
                      <a:lnTo>
                        <a:pt x="1004" y="534"/>
                      </a:lnTo>
                      <a:lnTo>
                        <a:pt x="1004" y="534"/>
                      </a:lnTo>
                      <a:lnTo>
                        <a:pt x="1002" y="532"/>
                      </a:lnTo>
                      <a:lnTo>
                        <a:pt x="1000" y="532"/>
                      </a:lnTo>
                      <a:lnTo>
                        <a:pt x="1000" y="532"/>
                      </a:lnTo>
                      <a:lnTo>
                        <a:pt x="996" y="516"/>
                      </a:lnTo>
                      <a:lnTo>
                        <a:pt x="992" y="504"/>
                      </a:lnTo>
                      <a:lnTo>
                        <a:pt x="992" y="504"/>
                      </a:lnTo>
                      <a:lnTo>
                        <a:pt x="984" y="498"/>
                      </a:lnTo>
                      <a:lnTo>
                        <a:pt x="984" y="498"/>
                      </a:lnTo>
                      <a:lnTo>
                        <a:pt x="982" y="490"/>
                      </a:lnTo>
                      <a:lnTo>
                        <a:pt x="982" y="490"/>
                      </a:lnTo>
                      <a:lnTo>
                        <a:pt x="972" y="474"/>
                      </a:lnTo>
                      <a:lnTo>
                        <a:pt x="972" y="474"/>
                      </a:lnTo>
                      <a:lnTo>
                        <a:pt x="970" y="470"/>
                      </a:lnTo>
                      <a:lnTo>
                        <a:pt x="966" y="468"/>
                      </a:lnTo>
                      <a:lnTo>
                        <a:pt x="966" y="468"/>
                      </a:lnTo>
                      <a:lnTo>
                        <a:pt x="962" y="460"/>
                      </a:lnTo>
                      <a:lnTo>
                        <a:pt x="958" y="452"/>
                      </a:lnTo>
                      <a:lnTo>
                        <a:pt x="958" y="452"/>
                      </a:lnTo>
                      <a:lnTo>
                        <a:pt x="946" y="440"/>
                      </a:lnTo>
                      <a:lnTo>
                        <a:pt x="946" y="440"/>
                      </a:lnTo>
                      <a:lnTo>
                        <a:pt x="928" y="422"/>
                      </a:lnTo>
                      <a:lnTo>
                        <a:pt x="928" y="422"/>
                      </a:lnTo>
                      <a:lnTo>
                        <a:pt x="926" y="418"/>
                      </a:lnTo>
                      <a:lnTo>
                        <a:pt x="924" y="414"/>
                      </a:lnTo>
                      <a:lnTo>
                        <a:pt x="924" y="414"/>
                      </a:lnTo>
                      <a:lnTo>
                        <a:pt x="912" y="402"/>
                      </a:lnTo>
                      <a:lnTo>
                        <a:pt x="912" y="402"/>
                      </a:lnTo>
                      <a:lnTo>
                        <a:pt x="900" y="390"/>
                      </a:lnTo>
                      <a:lnTo>
                        <a:pt x="900" y="390"/>
                      </a:lnTo>
                      <a:lnTo>
                        <a:pt x="894" y="386"/>
                      </a:lnTo>
                      <a:lnTo>
                        <a:pt x="888" y="384"/>
                      </a:lnTo>
                      <a:lnTo>
                        <a:pt x="888" y="384"/>
                      </a:lnTo>
                      <a:lnTo>
                        <a:pt x="880" y="374"/>
                      </a:lnTo>
                      <a:lnTo>
                        <a:pt x="880" y="374"/>
                      </a:lnTo>
                      <a:lnTo>
                        <a:pt x="868" y="368"/>
                      </a:lnTo>
                      <a:lnTo>
                        <a:pt x="868" y="368"/>
                      </a:lnTo>
                      <a:lnTo>
                        <a:pt x="856" y="360"/>
                      </a:lnTo>
                      <a:lnTo>
                        <a:pt x="856" y="360"/>
                      </a:lnTo>
                      <a:lnTo>
                        <a:pt x="844" y="354"/>
                      </a:lnTo>
                      <a:lnTo>
                        <a:pt x="844" y="354"/>
                      </a:lnTo>
                      <a:lnTo>
                        <a:pt x="832" y="346"/>
                      </a:lnTo>
                      <a:lnTo>
                        <a:pt x="826" y="342"/>
                      </a:lnTo>
                      <a:lnTo>
                        <a:pt x="822" y="342"/>
                      </a:lnTo>
                      <a:lnTo>
                        <a:pt x="822" y="342"/>
                      </a:lnTo>
                      <a:lnTo>
                        <a:pt x="818" y="340"/>
                      </a:lnTo>
                      <a:lnTo>
                        <a:pt x="812" y="338"/>
                      </a:lnTo>
                      <a:lnTo>
                        <a:pt x="804" y="332"/>
                      </a:lnTo>
                      <a:lnTo>
                        <a:pt x="804" y="332"/>
                      </a:lnTo>
                      <a:lnTo>
                        <a:pt x="778" y="320"/>
                      </a:lnTo>
                      <a:lnTo>
                        <a:pt x="752" y="312"/>
                      </a:lnTo>
                      <a:lnTo>
                        <a:pt x="752" y="312"/>
                      </a:lnTo>
                      <a:lnTo>
                        <a:pt x="734" y="304"/>
                      </a:lnTo>
                      <a:lnTo>
                        <a:pt x="734" y="304"/>
                      </a:lnTo>
                      <a:lnTo>
                        <a:pt x="700" y="300"/>
                      </a:lnTo>
                      <a:lnTo>
                        <a:pt x="660" y="296"/>
                      </a:lnTo>
                      <a:lnTo>
                        <a:pt x="620" y="296"/>
                      </a:lnTo>
                      <a:lnTo>
                        <a:pt x="602" y="298"/>
                      </a:lnTo>
                      <a:lnTo>
                        <a:pt x="586" y="302"/>
                      </a:lnTo>
                      <a:lnTo>
                        <a:pt x="586" y="302"/>
                      </a:lnTo>
                      <a:lnTo>
                        <a:pt x="576" y="306"/>
                      </a:lnTo>
                      <a:lnTo>
                        <a:pt x="568" y="308"/>
                      </a:lnTo>
                      <a:lnTo>
                        <a:pt x="568" y="308"/>
                      </a:lnTo>
                      <a:lnTo>
                        <a:pt x="566" y="310"/>
                      </a:lnTo>
                      <a:lnTo>
                        <a:pt x="566" y="312"/>
                      </a:lnTo>
                      <a:lnTo>
                        <a:pt x="566" y="312"/>
                      </a:lnTo>
                      <a:lnTo>
                        <a:pt x="552" y="314"/>
                      </a:lnTo>
                      <a:lnTo>
                        <a:pt x="542" y="318"/>
                      </a:lnTo>
                      <a:lnTo>
                        <a:pt x="542" y="318"/>
                      </a:lnTo>
                      <a:lnTo>
                        <a:pt x="532" y="322"/>
                      </a:lnTo>
                      <a:lnTo>
                        <a:pt x="526" y="326"/>
                      </a:lnTo>
                      <a:lnTo>
                        <a:pt x="526" y="326"/>
                      </a:lnTo>
                      <a:lnTo>
                        <a:pt x="524" y="326"/>
                      </a:lnTo>
                      <a:lnTo>
                        <a:pt x="520" y="326"/>
                      </a:lnTo>
                      <a:lnTo>
                        <a:pt x="520" y="326"/>
                      </a:lnTo>
                      <a:lnTo>
                        <a:pt x="514" y="328"/>
                      </a:lnTo>
                      <a:lnTo>
                        <a:pt x="510" y="332"/>
                      </a:lnTo>
                      <a:lnTo>
                        <a:pt x="510" y="332"/>
                      </a:lnTo>
                      <a:lnTo>
                        <a:pt x="502" y="334"/>
                      </a:lnTo>
                      <a:lnTo>
                        <a:pt x="500" y="336"/>
                      </a:lnTo>
                      <a:lnTo>
                        <a:pt x="504" y="338"/>
                      </a:lnTo>
                      <a:lnTo>
                        <a:pt x="504" y="338"/>
                      </a:lnTo>
                      <a:lnTo>
                        <a:pt x="512" y="334"/>
                      </a:lnTo>
                      <a:lnTo>
                        <a:pt x="522" y="330"/>
                      </a:lnTo>
                      <a:lnTo>
                        <a:pt x="530" y="328"/>
                      </a:lnTo>
                      <a:lnTo>
                        <a:pt x="534" y="326"/>
                      </a:lnTo>
                      <a:lnTo>
                        <a:pt x="534" y="326"/>
                      </a:lnTo>
                      <a:lnTo>
                        <a:pt x="544" y="326"/>
                      </a:lnTo>
                      <a:lnTo>
                        <a:pt x="544" y="326"/>
                      </a:lnTo>
                      <a:lnTo>
                        <a:pt x="546" y="324"/>
                      </a:lnTo>
                      <a:lnTo>
                        <a:pt x="548" y="324"/>
                      </a:lnTo>
                      <a:lnTo>
                        <a:pt x="548" y="324"/>
                      </a:lnTo>
                      <a:lnTo>
                        <a:pt x="566" y="320"/>
                      </a:lnTo>
                      <a:lnTo>
                        <a:pt x="566" y="320"/>
                      </a:lnTo>
                      <a:lnTo>
                        <a:pt x="598" y="312"/>
                      </a:lnTo>
                      <a:lnTo>
                        <a:pt x="632" y="308"/>
                      </a:lnTo>
                      <a:lnTo>
                        <a:pt x="632" y="308"/>
                      </a:lnTo>
                      <a:lnTo>
                        <a:pt x="654" y="308"/>
                      </a:lnTo>
                      <a:lnTo>
                        <a:pt x="676" y="308"/>
                      </a:lnTo>
                      <a:lnTo>
                        <a:pt x="714" y="312"/>
                      </a:lnTo>
                      <a:lnTo>
                        <a:pt x="714" y="312"/>
                      </a:lnTo>
                      <a:lnTo>
                        <a:pt x="750" y="318"/>
                      </a:lnTo>
                      <a:lnTo>
                        <a:pt x="750" y="318"/>
                      </a:lnTo>
                      <a:lnTo>
                        <a:pt x="752" y="318"/>
                      </a:lnTo>
                      <a:lnTo>
                        <a:pt x="752" y="320"/>
                      </a:lnTo>
                      <a:lnTo>
                        <a:pt x="752" y="320"/>
                      </a:lnTo>
                      <a:lnTo>
                        <a:pt x="764" y="322"/>
                      </a:lnTo>
                      <a:lnTo>
                        <a:pt x="774" y="324"/>
                      </a:lnTo>
                      <a:lnTo>
                        <a:pt x="774" y="324"/>
                      </a:lnTo>
                      <a:lnTo>
                        <a:pt x="774" y="324"/>
                      </a:lnTo>
                      <a:lnTo>
                        <a:pt x="776" y="326"/>
                      </a:lnTo>
                      <a:lnTo>
                        <a:pt x="776" y="326"/>
                      </a:lnTo>
                      <a:lnTo>
                        <a:pt x="786" y="330"/>
                      </a:lnTo>
                      <a:lnTo>
                        <a:pt x="786" y="330"/>
                      </a:lnTo>
                      <a:lnTo>
                        <a:pt x="792" y="330"/>
                      </a:lnTo>
                      <a:lnTo>
                        <a:pt x="792" y="330"/>
                      </a:lnTo>
                      <a:lnTo>
                        <a:pt x="798" y="336"/>
                      </a:lnTo>
                      <a:lnTo>
                        <a:pt x="798" y="336"/>
                      </a:lnTo>
                      <a:lnTo>
                        <a:pt x="808" y="338"/>
                      </a:lnTo>
                      <a:lnTo>
                        <a:pt x="816" y="342"/>
                      </a:lnTo>
                      <a:lnTo>
                        <a:pt x="816" y="342"/>
                      </a:lnTo>
                      <a:lnTo>
                        <a:pt x="822" y="348"/>
                      </a:lnTo>
                      <a:lnTo>
                        <a:pt x="822" y="348"/>
                      </a:lnTo>
                      <a:lnTo>
                        <a:pt x="832" y="350"/>
                      </a:lnTo>
                      <a:lnTo>
                        <a:pt x="840" y="354"/>
                      </a:lnTo>
                      <a:lnTo>
                        <a:pt x="840" y="354"/>
                      </a:lnTo>
                      <a:lnTo>
                        <a:pt x="846" y="358"/>
                      </a:lnTo>
                      <a:lnTo>
                        <a:pt x="852" y="366"/>
                      </a:lnTo>
                      <a:lnTo>
                        <a:pt x="852" y="366"/>
                      </a:lnTo>
                      <a:lnTo>
                        <a:pt x="858" y="372"/>
                      </a:lnTo>
                      <a:lnTo>
                        <a:pt x="858" y="372"/>
                      </a:lnTo>
                      <a:lnTo>
                        <a:pt x="862" y="372"/>
                      </a:lnTo>
                      <a:lnTo>
                        <a:pt x="868" y="374"/>
                      </a:lnTo>
                      <a:lnTo>
                        <a:pt x="868" y="374"/>
                      </a:lnTo>
                      <a:lnTo>
                        <a:pt x="874" y="380"/>
                      </a:lnTo>
                      <a:lnTo>
                        <a:pt x="880" y="386"/>
                      </a:lnTo>
                      <a:lnTo>
                        <a:pt x="880" y="386"/>
                      </a:lnTo>
                      <a:lnTo>
                        <a:pt x="888" y="392"/>
                      </a:lnTo>
                      <a:lnTo>
                        <a:pt x="894" y="396"/>
                      </a:lnTo>
                      <a:lnTo>
                        <a:pt x="894" y="396"/>
                      </a:lnTo>
                      <a:lnTo>
                        <a:pt x="898" y="402"/>
                      </a:lnTo>
                      <a:lnTo>
                        <a:pt x="904" y="410"/>
                      </a:lnTo>
                      <a:lnTo>
                        <a:pt x="904" y="410"/>
                      </a:lnTo>
                      <a:lnTo>
                        <a:pt x="916" y="422"/>
                      </a:lnTo>
                      <a:lnTo>
                        <a:pt x="916" y="422"/>
                      </a:lnTo>
                      <a:lnTo>
                        <a:pt x="928" y="436"/>
                      </a:lnTo>
                      <a:lnTo>
                        <a:pt x="934" y="442"/>
                      </a:lnTo>
                      <a:lnTo>
                        <a:pt x="936" y="446"/>
                      </a:lnTo>
                      <a:lnTo>
                        <a:pt x="936" y="446"/>
                      </a:lnTo>
                      <a:lnTo>
                        <a:pt x="938" y="450"/>
                      </a:lnTo>
                      <a:lnTo>
                        <a:pt x="940" y="450"/>
                      </a:lnTo>
                      <a:lnTo>
                        <a:pt x="940" y="450"/>
                      </a:lnTo>
                      <a:lnTo>
                        <a:pt x="948" y="466"/>
                      </a:lnTo>
                      <a:lnTo>
                        <a:pt x="948" y="466"/>
                      </a:lnTo>
                      <a:lnTo>
                        <a:pt x="958" y="480"/>
                      </a:lnTo>
                      <a:lnTo>
                        <a:pt x="966" y="496"/>
                      </a:lnTo>
                      <a:lnTo>
                        <a:pt x="966" y="496"/>
                      </a:lnTo>
                      <a:lnTo>
                        <a:pt x="970" y="504"/>
                      </a:lnTo>
                      <a:lnTo>
                        <a:pt x="970" y="504"/>
                      </a:lnTo>
                      <a:lnTo>
                        <a:pt x="972" y="510"/>
                      </a:lnTo>
                      <a:lnTo>
                        <a:pt x="972" y="510"/>
                      </a:lnTo>
                      <a:lnTo>
                        <a:pt x="974" y="512"/>
                      </a:lnTo>
                      <a:lnTo>
                        <a:pt x="976" y="514"/>
                      </a:lnTo>
                      <a:lnTo>
                        <a:pt x="976" y="514"/>
                      </a:lnTo>
                      <a:lnTo>
                        <a:pt x="992" y="548"/>
                      </a:lnTo>
                      <a:lnTo>
                        <a:pt x="998" y="568"/>
                      </a:lnTo>
                      <a:lnTo>
                        <a:pt x="1004" y="586"/>
                      </a:lnTo>
                      <a:lnTo>
                        <a:pt x="1004" y="586"/>
                      </a:lnTo>
                      <a:lnTo>
                        <a:pt x="1012" y="632"/>
                      </a:lnTo>
                      <a:lnTo>
                        <a:pt x="1012" y="632"/>
                      </a:lnTo>
                      <a:lnTo>
                        <a:pt x="1012" y="638"/>
                      </a:lnTo>
                      <a:lnTo>
                        <a:pt x="1012" y="638"/>
                      </a:lnTo>
                      <a:lnTo>
                        <a:pt x="1014" y="686"/>
                      </a:lnTo>
                      <a:lnTo>
                        <a:pt x="1016" y="736"/>
                      </a:lnTo>
                      <a:lnTo>
                        <a:pt x="1016" y="736"/>
                      </a:lnTo>
                      <a:lnTo>
                        <a:pt x="1018" y="736"/>
                      </a:lnTo>
                      <a:lnTo>
                        <a:pt x="1022" y="736"/>
                      </a:lnTo>
                      <a:lnTo>
                        <a:pt x="1022" y="736"/>
                      </a:lnTo>
                      <a:lnTo>
                        <a:pt x="1024" y="736"/>
                      </a:lnTo>
                      <a:lnTo>
                        <a:pt x="1024" y="736"/>
                      </a:lnTo>
                      <a:lnTo>
                        <a:pt x="1022" y="738"/>
                      </a:lnTo>
                      <a:lnTo>
                        <a:pt x="1022" y="740"/>
                      </a:lnTo>
                      <a:lnTo>
                        <a:pt x="1022" y="740"/>
                      </a:lnTo>
                      <a:close/>
                      <a:moveTo>
                        <a:pt x="982" y="928"/>
                      </a:moveTo>
                      <a:lnTo>
                        <a:pt x="982" y="928"/>
                      </a:lnTo>
                      <a:lnTo>
                        <a:pt x="992" y="924"/>
                      </a:lnTo>
                      <a:lnTo>
                        <a:pt x="994" y="922"/>
                      </a:lnTo>
                      <a:lnTo>
                        <a:pt x="998" y="918"/>
                      </a:lnTo>
                      <a:lnTo>
                        <a:pt x="998" y="918"/>
                      </a:lnTo>
                      <a:lnTo>
                        <a:pt x="988" y="920"/>
                      </a:lnTo>
                      <a:lnTo>
                        <a:pt x="984" y="924"/>
                      </a:lnTo>
                      <a:lnTo>
                        <a:pt x="982" y="928"/>
                      </a:lnTo>
                      <a:lnTo>
                        <a:pt x="982" y="928"/>
                      </a:lnTo>
                      <a:close/>
                      <a:moveTo>
                        <a:pt x="966" y="952"/>
                      </a:moveTo>
                      <a:lnTo>
                        <a:pt x="966" y="952"/>
                      </a:lnTo>
                      <a:lnTo>
                        <a:pt x="952" y="960"/>
                      </a:lnTo>
                      <a:lnTo>
                        <a:pt x="952" y="960"/>
                      </a:lnTo>
                      <a:lnTo>
                        <a:pt x="946" y="966"/>
                      </a:lnTo>
                      <a:lnTo>
                        <a:pt x="946" y="966"/>
                      </a:lnTo>
                      <a:lnTo>
                        <a:pt x="942" y="968"/>
                      </a:lnTo>
                      <a:lnTo>
                        <a:pt x="938" y="968"/>
                      </a:lnTo>
                      <a:lnTo>
                        <a:pt x="936" y="968"/>
                      </a:lnTo>
                      <a:lnTo>
                        <a:pt x="936" y="972"/>
                      </a:lnTo>
                      <a:lnTo>
                        <a:pt x="936" y="972"/>
                      </a:lnTo>
                      <a:lnTo>
                        <a:pt x="938" y="974"/>
                      </a:lnTo>
                      <a:lnTo>
                        <a:pt x="942" y="974"/>
                      </a:lnTo>
                      <a:lnTo>
                        <a:pt x="946" y="970"/>
                      </a:lnTo>
                      <a:lnTo>
                        <a:pt x="946" y="970"/>
                      </a:lnTo>
                      <a:lnTo>
                        <a:pt x="950" y="970"/>
                      </a:lnTo>
                      <a:lnTo>
                        <a:pt x="954" y="970"/>
                      </a:lnTo>
                      <a:lnTo>
                        <a:pt x="954" y="970"/>
                      </a:lnTo>
                      <a:lnTo>
                        <a:pt x="960" y="964"/>
                      </a:lnTo>
                      <a:lnTo>
                        <a:pt x="960" y="964"/>
                      </a:lnTo>
                      <a:lnTo>
                        <a:pt x="968" y="960"/>
                      </a:lnTo>
                      <a:lnTo>
                        <a:pt x="976" y="958"/>
                      </a:lnTo>
                      <a:lnTo>
                        <a:pt x="976" y="958"/>
                      </a:lnTo>
                      <a:lnTo>
                        <a:pt x="984" y="952"/>
                      </a:lnTo>
                      <a:lnTo>
                        <a:pt x="988" y="946"/>
                      </a:lnTo>
                      <a:lnTo>
                        <a:pt x="994" y="930"/>
                      </a:lnTo>
                      <a:lnTo>
                        <a:pt x="994" y="930"/>
                      </a:lnTo>
                      <a:lnTo>
                        <a:pt x="986" y="934"/>
                      </a:lnTo>
                      <a:lnTo>
                        <a:pt x="980" y="940"/>
                      </a:lnTo>
                      <a:lnTo>
                        <a:pt x="966" y="952"/>
                      </a:lnTo>
                      <a:lnTo>
                        <a:pt x="966" y="952"/>
                      </a:lnTo>
                      <a:close/>
                      <a:moveTo>
                        <a:pt x="28" y="552"/>
                      </a:moveTo>
                      <a:lnTo>
                        <a:pt x="28" y="552"/>
                      </a:lnTo>
                      <a:lnTo>
                        <a:pt x="30" y="554"/>
                      </a:lnTo>
                      <a:lnTo>
                        <a:pt x="32" y="552"/>
                      </a:lnTo>
                      <a:lnTo>
                        <a:pt x="34" y="546"/>
                      </a:lnTo>
                      <a:lnTo>
                        <a:pt x="34" y="538"/>
                      </a:lnTo>
                      <a:lnTo>
                        <a:pt x="32" y="536"/>
                      </a:lnTo>
                      <a:lnTo>
                        <a:pt x="30" y="534"/>
                      </a:lnTo>
                      <a:lnTo>
                        <a:pt x="30" y="534"/>
                      </a:lnTo>
                      <a:lnTo>
                        <a:pt x="28" y="540"/>
                      </a:lnTo>
                      <a:lnTo>
                        <a:pt x="28" y="544"/>
                      </a:lnTo>
                      <a:lnTo>
                        <a:pt x="30" y="548"/>
                      </a:lnTo>
                      <a:lnTo>
                        <a:pt x="28" y="552"/>
                      </a:lnTo>
                      <a:lnTo>
                        <a:pt x="28" y="55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2518" y="2781"/>
                  <a:ext cx="524" cy="582"/>
                </a:xfrm>
                <a:custGeom>
                  <a:avLst/>
                  <a:gdLst>
                    <a:gd name="T0" fmla="*/ 406 w 524"/>
                    <a:gd name="T1" fmla="*/ 278 h 582"/>
                    <a:gd name="T2" fmla="*/ 376 w 524"/>
                    <a:gd name="T3" fmla="*/ 242 h 582"/>
                    <a:gd name="T4" fmla="*/ 360 w 524"/>
                    <a:gd name="T5" fmla="*/ 222 h 582"/>
                    <a:gd name="T6" fmla="*/ 346 w 524"/>
                    <a:gd name="T7" fmla="*/ 208 h 582"/>
                    <a:gd name="T8" fmla="*/ 324 w 524"/>
                    <a:gd name="T9" fmla="*/ 184 h 582"/>
                    <a:gd name="T10" fmla="*/ 314 w 524"/>
                    <a:gd name="T11" fmla="*/ 182 h 582"/>
                    <a:gd name="T12" fmla="*/ 302 w 524"/>
                    <a:gd name="T13" fmla="*/ 176 h 582"/>
                    <a:gd name="T14" fmla="*/ 288 w 524"/>
                    <a:gd name="T15" fmla="*/ 160 h 582"/>
                    <a:gd name="T16" fmla="*/ 278 w 524"/>
                    <a:gd name="T17" fmla="*/ 152 h 582"/>
                    <a:gd name="T18" fmla="*/ 266 w 524"/>
                    <a:gd name="T19" fmla="*/ 146 h 582"/>
                    <a:gd name="T20" fmla="*/ 258 w 524"/>
                    <a:gd name="T21" fmla="*/ 138 h 582"/>
                    <a:gd name="T22" fmla="*/ 252 w 524"/>
                    <a:gd name="T23" fmla="*/ 126 h 582"/>
                    <a:gd name="T24" fmla="*/ 212 w 524"/>
                    <a:gd name="T25" fmla="*/ 106 h 582"/>
                    <a:gd name="T26" fmla="*/ 188 w 524"/>
                    <a:gd name="T27" fmla="*/ 94 h 582"/>
                    <a:gd name="T28" fmla="*/ 168 w 524"/>
                    <a:gd name="T29" fmla="*/ 80 h 582"/>
                    <a:gd name="T30" fmla="*/ 160 w 524"/>
                    <a:gd name="T31" fmla="*/ 66 h 582"/>
                    <a:gd name="T32" fmla="*/ 142 w 524"/>
                    <a:gd name="T33" fmla="*/ 70 h 582"/>
                    <a:gd name="T34" fmla="*/ 130 w 524"/>
                    <a:gd name="T35" fmla="*/ 54 h 582"/>
                    <a:gd name="T36" fmla="*/ 116 w 524"/>
                    <a:gd name="T37" fmla="*/ 48 h 582"/>
                    <a:gd name="T38" fmla="*/ 78 w 524"/>
                    <a:gd name="T39" fmla="*/ 38 h 582"/>
                    <a:gd name="T40" fmla="*/ 74 w 524"/>
                    <a:gd name="T41" fmla="*/ 28 h 582"/>
                    <a:gd name="T42" fmla="*/ 64 w 524"/>
                    <a:gd name="T43" fmla="*/ 34 h 582"/>
                    <a:gd name="T44" fmla="*/ 38 w 524"/>
                    <a:gd name="T45" fmla="*/ 26 h 582"/>
                    <a:gd name="T46" fmla="*/ 12 w 524"/>
                    <a:gd name="T47" fmla="*/ 16 h 582"/>
                    <a:gd name="T48" fmla="*/ 0 w 524"/>
                    <a:gd name="T49" fmla="*/ 16 h 582"/>
                    <a:gd name="T50" fmla="*/ 22 w 524"/>
                    <a:gd name="T51" fmla="*/ 2 h 582"/>
                    <a:gd name="T52" fmla="*/ 38 w 524"/>
                    <a:gd name="T53" fmla="*/ 4 h 582"/>
                    <a:gd name="T54" fmla="*/ 62 w 524"/>
                    <a:gd name="T55" fmla="*/ 16 h 582"/>
                    <a:gd name="T56" fmla="*/ 94 w 524"/>
                    <a:gd name="T57" fmla="*/ 26 h 582"/>
                    <a:gd name="T58" fmla="*/ 134 w 524"/>
                    <a:gd name="T59" fmla="*/ 46 h 582"/>
                    <a:gd name="T60" fmla="*/ 160 w 524"/>
                    <a:gd name="T61" fmla="*/ 60 h 582"/>
                    <a:gd name="T62" fmla="*/ 172 w 524"/>
                    <a:gd name="T63" fmla="*/ 66 h 582"/>
                    <a:gd name="T64" fmla="*/ 194 w 524"/>
                    <a:gd name="T65" fmla="*/ 78 h 582"/>
                    <a:gd name="T66" fmla="*/ 224 w 524"/>
                    <a:gd name="T67" fmla="*/ 96 h 582"/>
                    <a:gd name="T68" fmla="*/ 236 w 524"/>
                    <a:gd name="T69" fmla="*/ 106 h 582"/>
                    <a:gd name="T70" fmla="*/ 252 w 524"/>
                    <a:gd name="T71" fmla="*/ 118 h 582"/>
                    <a:gd name="T72" fmla="*/ 284 w 524"/>
                    <a:gd name="T73" fmla="*/ 144 h 582"/>
                    <a:gd name="T74" fmla="*/ 314 w 524"/>
                    <a:gd name="T75" fmla="*/ 170 h 582"/>
                    <a:gd name="T76" fmla="*/ 352 w 524"/>
                    <a:gd name="T77" fmla="*/ 206 h 582"/>
                    <a:gd name="T78" fmla="*/ 390 w 524"/>
                    <a:gd name="T79" fmla="*/ 250 h 582"/>
                    <a:gd name="T80" fmla="*/ 426 w 524"/>
                    <a:gd name="T81" fmla="*/ 302 h 582"/>
                    <a:gd name="T82" fmla="*/ 452 w 524"/>
                    <a:gd name="T83" fmla="*/ 340 h 582"/>
                    <a:gd name="T84" fmla="*/ 460 w 524"/>
                    <a:gd name="T85" fmla="*/ 356 h 582"/>
                    <a:gd name="T86" fmla="*/ 492 w 524"/>
                    <a:gd name="T87" fmla="*/ 428 h 582"/>
                    <a:gd name="T88" fmla="*/ 502 w 524"/>
                    <a:gd name="T89" fmla="*/ 466 h 582"/>
                    <a:gd name="T90" fmla="*/ 518 w 524"/>
                    <a:gd name="T91" fmla="*/ 534 h 582"/>
                    <a:gd name="T92" fmla="*/ 524 w 524"/>
                    <a:gd name="T93" fmla="*/ 580 h 582"/>
                    <a:gd name="T94" fmla="*/ 516 w 524"/>
                    <a:gd name="T95" fmla="*/ 540 h 582"/>
                    <a:gd name="T96" fmla="*/ 506 w 524"/>
                    <a:gd name="T97" fmla="*/ 494 h 582"/>
                    <a:gd name="T98" fmla="*/ 496 w 524"/>
                    <a:gd name="T99" fmla="*/ 454 h 582"/>
                    <a:gd name="T100" fmla="*/ 486 w 524"/>
                    <a:gd name="T101" fmla="*/ 426 h 582"/>
                    <a:gd name="T102" fmla="*/ 480 w 524"/>
                    <a:gd name="T103" fmla="*/ 414 h 582"/>
                    <a:gd name="T104" fmla="*/ 472 w 524"/>
                    <a:gd name="T105" fmla="*/ 390 h 582"/>
                    <a:gd name="T106" fmla="*/ 462 w 524"/>
                    <a:gd name="T107" fmla="*/ 368 h 582"/>
                    <a:gd name="T108" fmla="*/ 448 w 524"/>
                    <a:gd name="T109" fmla="*/ 348 h 582"/>
                    <a:gd name="T110" fmla="*/ 438 w 524"/>
                    <a:gd name="T111" fmla="*/ 326 h 582"/>
                    <a:gd name="T112" fmla="*/ 426 w 524"/>
                    <a:gd name="T113" fmla="*/ 312 h 582"/>
                    <a:gd name="T114" fmla="*/ 418 w 524"/>
                    <a:gd name="T115" fmla="*/ 30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24" h="582">
                      <a:moveTo>
                        <a:pt x="408" y="294"/>
                      </a:moveTo>
                      <a:lnTo>
                        <a:pt x="408" y="294"/>
                      </a:lnTo>
                      <a:lnTo>
                        <a:pt x="412" y="290"/>
                      </a:lnTo>
                      <a:lnTo>
                        <a:pt x="414" y="288"/>
                      </a:lnTo>
                      <a:lnTo>
                        <a:pt x="406" y="278"/>
                      </a:lnTo>
                      <a:lnTo>
                        <a:pt x="406" y="278"/>
                      </a:lnTo>
                      <a:lnTo>
                        <a:pt x="396" y="266"/>
                      </a:lnTo>
                      <a:lnTo>
                        <a:pt x="392" y="260"/>
                      </a:lnTo>
                      <a:lnTo>
                        <a:pt x="384" y="256"/>
                      </a:lnTo>
                      <a:lnTo>
                        <a:pt x="384" y="256"/>
                      </a:lnTo>
                      <a:lnTo>
                        <a:pt x="380" y="248"/>
                      </a:lnTo>
                      <a:lnTo>
                        <a:pt x="376" y="242"/>
                      </a:lnTo>
                      <a:lnTo>
                        <a:pt x="372" y="236"/>
                      </a:lnTo>
                      <a:lnTo>
                        <a:pt x="364" y="232"/>
                      </a:lnTo>
                      <a:lnTo>
                        <a:pt x="364" y="232"/>
                      </a:lnTo>
                      <a:lnTo>
                        <a:pt x="362" y="228"/>
                      </a:lnTo>
                      <a:lnTo>
                        <a:pt x="362" y="226"/>
                      </a:lnTo>
                      <a:lnTo>
                        <a:pt x="360" y="222"/>
                      </a:lnTo>
                      <a:lnTo>
                        <a:pt x="360" y="218"/>
                      </a:lnTo>
                      <a:lnTo>
                        <a:pt x="360" y="218"/>
                      </a:lnTo>
                      <a:lnTo>
                        <a:pt x="354" y="218"/>
                      </a:lnTo>
                      <a:lnTo>
                        <a:pt x="352" y="214"/>
                      </a:lnTo>
                      <a:lnTo>
                        <a:pt x="346" y="208"/>
                      </a:lnTo>
                      <a:lnTo>
                        <a:pt x="346" y="208"/>
                      </a:lnTo>
                      <a:lnTo>
                        <a:pt x="338" y="204"/>
                      </a:lnTo>
                      <a:lnTo>
                        <a:pt x="330" y="200"/>
                      </a:lnTo>
                      <a:lnTo>
                        <a:pt x="330" y="200"/>
                      </a:lnTo>
                      <a:lnTo>
                        <a:pt x="326" y="192"/>
                      </a:lnTo>
                      <a:lnTo>
                        <a:pt x="324" y="190"/>
                      </a:lnTo>
                      <a:lnTo>
                        <a:pt x="324" y="184"/>
                      </a:lnTo>
                      <a:lnTo>
                        <a:pt x="324" y="184"/>
                      </a:lnTo>
                      <a:lnTo>
                        <a:pt x="318" y="184"/>
                      </a:lnTo>
                      <a:lnTo>
                        <a:pt x="312" y="184"/>
                      </a:lnTo>
                      <a:lnTo>
                        <a:pt x="310" y="182"/>
                      </a:lnTo>
                      <a:lnTo>
                        <a:pt x="314" y="182"/>
                      </a:lnTo>
                      <a:lnTo>
                        <a:pt x="314" y="182"/>
                      </a:lnTo>
                      <a:lnTo>
                        <a:pt x="316" y="178"/>
                      </a:lnTo>
                      <a:lnTo>
                        <a:pt x="314" y="178"/>
                      </a:lnTo>
                      <a:lnTo>
                        <a:pt x="312" y="176"/>
                      </a:lnTo>
                      <a:lnTo>
                        <a:pt x="306" y="176"/>
                      </a:lnTo>
                      <a:lnTo>
                        <a:pt x="302" y="176"/>
                      </a:lnTo>
                      <a:lnTo>
                        <a:pt x="302" y="176"/>
                      </a:lnTo>
                      <a:lnTo>
                        <a:pt x="302" y="172"/>
                      </a:lnTo>
                      <a:lnTo>
                        <a:pt x="302" y="172"/>
                      </a:lnTo>
                      <a:lnTo>
                        <a:pt x="298" y="166"/>
                      </a:lnTo>
                      <a:lnTo>
                        <a:pt x="294" y="160"/>
                      </a:lnTo>
                      <a:lnTo>
                        <a:pt x="294" y="160"/>
                      </a:lnTo>
                      <a:lnTo>
                        <a:pt x="288" y="160"/>
                      </a:lnTo>
                      <a:lnTo>
                        <a:pt x="284" y="160"/>
                      </a:lnTo>
                      <a:lnTo>
                        <a:pt x="280" y="158"/>
                      </a:lnTo>
                      <a:lnTo>
                        <a:pt x="276" y="158"/>
                      </a:lnTo>
                      <a:lnTo>
                        <a:pt x="276" y="158"/>
                      </a:lnTo>
                      <a:lnTo>
                        <a:pt x="278" y="154"/>
                      </a:lnTo>
                      <a:lnTo>
                        <a:pt x="278" y="152"/>
                      </a:lnTo>
                      <a:lnTo>
                        <a:pt x="276" y="150"/>
                      </a:lnTo>
                      <a:lnTo>
                        <a:pt x="276" y="146"/>
                      </a:lnTo>
                      <a:lnTo>
                        <a:pt x="276" y="146"/>
                      </a:lnTo>
                      <a:lnTo>
                        <a:pt x="270" y="146"/>
                      </a:lnTo>
                      <a:lnTo>
                        <a:pt x="266" y="146"/>
                      </a:lnTo>
                      <a:lnTo>
                        <a:pt x="266" y="146"/>
                      </a:lnTo>
                      <a:lnTo>
                        <a:pt x="266" y="142"/>
                      </a:lnTo>
                      <a:lnTo>
                        <a:pt x="266" y="138"/>
                      </a:lnTo>
                      <a:lnTo>
                        <a:pt x="266" y="138"/>
                      </a:lnTo>
                      <a:lnTo>
                        <a:pt x="260" y="138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4" y="138"/>
                      </a:lnTo>
                      <a:lnTo>
                        <a:pt x="254" y="134"/>
                      </a:lnTo>
                      <a:lnTo>
                        <a:pt x="254" y="130"/>
                      </a:lnTo>
                      <a:lnTo>
                        <a:pt x="252" y="126"/>
                      </a:lnTo>
                      <a:lnTo>
                        <a:pt x="252" y="126"/>
                      </a:lnTo>
                      <a:lnTo>
                        <a:pt x="240" y="126"/>
                      </a:lnTo>
                      <a:lnTo>
                        <a:pt x="232" y="124"/>
                      </a:lnTo>
                      <a:lnTo>
                        <a:pt x="226" y="118"/>
                      </a:lnTo>
                      <a:lnTo>
                        <a:pt x="218" y="114"/>
                      </a:lnTo>
                      <a:lnTo>
                        <a:pt x="218" y="114"/>
                      </a:lnTo>
                      <a:lnTo>
                        <a:pt x="212" y="106"/>
                      </a:lnTo>
                      <a:lnTo>
                        <a:pt x="210" y="96"/>
                      </a:lnTo>
                      <a:lnTo>
                        <a:pt x="210" y="96"/>
                      </a:lnTo>
                      <a:lnTo>
                        <a:pt x="202" y="98"/>
                      </a:lnTo>
                      <a:lnTo>
                        <a:pt x="200" y="98"/>
                      </a:lnTo>
                      <a:lnTo>
                        <a:pt x="196" y="94"/>
                      </a:lnTo>
                      <a:lnTo>
                        <a:pt x="188" y="94"/>
                      </a:lnTo>
                      <a:lnTo>
                        <a:pt x="188" y="94"/>
                      </a:lnTo>
                      <a:lnTo>
                        <a:pt x="182" y="82"/>
                      </a:lnTo>
                      <a:lnTo>
                        <a:pt x="182" y="82"/>
                      </a:lnTo>
                      <a:lnTo>
                        <a:pt x="176" y="84"/>
                      </a:lnTo>
                      <a:lnTo>
                        <a:pt x="172" y="82"/>
                      </a:lnTo>
                      <a:lnTo>
                        <a:pt x="168" y="80"/>
                      </a:lnTo>
                      <a:lnTo>
                        <a:pt x="160" y="78"/>
                      </a:lnTo>
                      <a:lnTo>
                        <a:pt x="160" y="78"/>
                      </a:lnTo>
                      <a:lnTo>
                        <a:pt x="158" y="76"/>
                      </a:lnTo>
                      <a:lnTo>
                        <a:pt x="160" y="74"/>
                      </a:lnTo>
                      <a:lnTo>
                        <a:pt x="160" y="72"/>
                      </a:lnTo>
                      <a:lnTo>
                        <a:pt x="160" y="66"/>
                      </a:lnTo>
                      <a:lnTo>
                        <a:pt x="160" y="66"/>
                      </a:lnTo>
                      <a:lnTo>
                        <a:pt x="156" y="68"/>
                      </a:lnTo>
                      <a:lnTo>
                        <a:pt x="152" y="68"/>
                      </a:lnTo>
                      <a:lnTo>
                        <a:pt x="148" y="70"/>
                      </a:lnTo>
                      <a:lnTo>
                        <a:pt x="142" y="70"/>
                      </a:lnTo>
                      <a:lnTo>
                        <a:pt x="142" y="70"/>
                      </a:lnTo>
                      <a:lnTo>
                        <a:pt x="142" y="66"/>
                      </a:lnTo>
                      <a:lnTo>
                        <a:pt x="140" y="66"/>
                      </a:lnTo>
                      <a:lnTo>
                        <a:pt x="136" y="64"/>
                      </a:lnTo>
                      <a:lnTo>
                        <a:pt x="132" y="60"/>
                      </a:lnTo>
                      <a:lnTo>
                        <a:pt x="130" y="58"/>
                      </a:lnTo>
                      <a:lnTo>
                        <a:pt x="130" y="54"/>
                      </a:lnTo>
                      <a:lnTo>
                        <a:pt x="130" y="54"/>
                      </a:lnTo>
                      <a:lnTo>
                        <a:pt x="124" y="56"/>
                      </a:lnTo>
                      <a:lnTo>
                        <a:pt x="120" y="56"/>
                      </a:lnTo>
                      <a:lnTo>
                        <a:pt x="116" y="54"/>
                      </a:lnTo>
                      <a:lnTo>
                        <a:pt x="116" y="48"/>
                      </a:lnTo>
                      <a:lnTo>
                        <a:pt x="116" y="48"/>
                      </a:lnTo>
                      <a:lnTo>
                        <a:pt x="106" y="48"/>
                      </a:lnTo>
                      <a:lnTo>
                        <a:pt x="96" y="48"/>
                      </a:lnTo>
                      <a:lnTo>
                        <a:pt x="82" y="42"/>
                      </a:lnTo>
                      <a:lnTo>
                        <a:pt x="82" y="42"/>
                      </a:lnTo>
                      <a:lnTo>
                        <a:pt x="82" y="40"/>
                      </a:lnTo>
                      <a:lnTo>
                        <a:pt x="78" y="38"/>
                      </a:lnTo>
                      <a:lnTo>
                        <a:pt x="76" y="38"/>
                      </a:lnTo>
                      <a:lnTo>
                        <a:pt x="74" y="36"/>
                      </a:lnTo>
                      <a:lnTo>
                        <a:pt x="74" y="36"/>
                      </a:lnTo>
                      <a:lnTo>
                        <a:pt x="74" y="32"/>
                      </a:lnTo>
                      <a:lnTo>
                        <a:pt x="76" y="30"/>
                      </a:lnTo>
                      <a:lnTo>
                        <a:pt x="74" y="28"/>
                      </a:lnTo>
                      <a:lnTo>
                        <a:pt x="74" y="28"/>
                      </a:lnTo>
                      <a:lnTo>
                        <a:pt x="70" y="26"/>
                      </a:lnTo>
                      <a:lnTo>
                        <a:pt x="68" y="28"/>
                      </a:lnTo>
                      <a:lnTo>
                        <a:pt x="68" y="30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2" y="34"/>
                      </a:lnTo>
                      <a:lnTo>
                        <a:pt x="58" y="32"/>
                      </a:lnTo>
                      <a:lnTo>
                        <a:pt x="54" y="30"/>
                      </a:lnTo>
                      <a:lnTo>
                        <a:pt x="46" y="28"/>
                      </a:lnTo>
                      <a:lnTo>
                        <a:pt x="38" y="26"/>
                      </a:lnTo>
                      <a:lnTo>
                        <a:pt x="36" y="24"/>
                      </a:lnTo>
                      <a:lnTo>
                        <a:pt x="34" y="22"/>
                      </a:lnTo>
                      <a:lnTo>
                        <a:pt x="34" y="22"/>
                      </a:lnTo>
                      <a:lnTo>
                        <a:pt x="24" y="22"/>
                      </a:lnTo>
                      <a:lnTo>
                        <a:pt x="18" y="20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8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4" y="8"/>
                      </a:lnTo>
                      <a:lnTo>
                        <a:pt x="50" y="10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68" y="16"/>
                      </a:lnTo>
                      <a:lnTo>
                        <a:pt x="74" y="16"/>
                      </a:lnTo>
                      <a:lnTo>
                        <a:pt x="76" y="18"/>
                      </a:lnTo>
                      <a:lnTo>
                        <a:pt x="76" y="18"/>
                      </a:lnTo>
                      <a:lnTo>
                        <a:pt x="84" y="22"/>
                      </a:lnTo>
                      <a:lnTo>
                        <a:pt x="94" y="26"/>
                      </a:lnTo>
                      <a:lnTo>
                        <a:pt x="106" y="32"/>
                      </a:lnTo>
                      <a:lnTo>
                        <a:pt x="116" y="36"/>
                      </a:lnTo>
                      <a:lnTo>
                        <a:pt x="116" y="36"/>
                      </a:lnTo>
                      <a:lnTo>
                        <a:pt x="124" y="42"/>
                      </a:lnTo>
                      <a:lnTo>
                        <a:pt x="128" y="44"/>
                      </a:lnTo>
                      <a:lnTo>
                        <a:pt x="134" y="46"/>
                      </a:lnTo>
                      <a:lnTo>
                        <a:pt x="134" y="46"/>
                      </a:lnTo>
                      <a:lnTo>
                        <a:pt x="140" y="48"/>
                      </a:lnTo>
                      <a:lnTo>
                        <a:pt x="146" y="52"/>
                      </a:lnTo>
                      <a:lnTo>
                        <a:pt x="146" y="52"/>
                      </a:lnTo>
                      <a:lnTo>
                        <a:pt x="154" y="56"/>
                      </a:lnTo>
                      <a:lnTo>
                        <a:pt x="160" y="60"/>
                      </a:lnTo>
                      <a:lnTo>
                        <a:pt x="164" y="60"/>
                      </a:lnTo>
                      <a:lnTo>
                        <a:pt x="164" y="60"/>
                      </a:lnTo>
                      <a:lnTo>
                        <a:pt x="166" y="62"/>
                      </a:lnTo>
                      <a:lnTo>
                        <a:pt x="168" y="64"/>
                      </a:lnTo>
                      <a:lnTo>
                        <a:pt x="170" y="66"/>
                      </a:lnTo>
                      <a:lnTo>
                        <a:pt x="172" y="66"/>
                      </a:lnTo>
                      <a:lnTo>
                        <a:pt x="172" y="66"/>
                      </a:lnTo>
                      <a:lnTo>
                        <a:pt x="178" y="68"/>
                      </a:lnTo>
                      <a:lnTo>
                        <a:pt x="184" y="72"/>
                      </a:lnTo>
                      <a:lnTo>
                        <a:pt x="184" y="72"/>
                      </a:lnTo>
                      <a:lnTo>
                        <a:pt x="194" y="78"/>
                      </a:lnTo>
                      <a:lnTo>
                        <a:pt x="194" y="78"/>
                      </a:lnTo>
                      <a:lnTo>
                        <a:pt x="204" y="84"/>
                      </a:lnTo>
                      <a:lnTo>
                        <a:pt x="204" y="84"/>
                      </a:lnTo>
                      <a:lnTo>
                        <a:pt x="212" y="90"/>
                      </a:lnTo>
                      <a:lnTo>
                        <a:pt x="212" y="90"/>
                      </a:lnTo>
                      <a:lnTo>
                        <a:pt x="224" y="96"/>
                      </a:lnTo>
                      <a:lnTo>
                        <a:pt x="224" y="96"/>
                      </a:lnTo>
                      <a:lnTo>
                        <a:pt x="228" y="102"/>
                      </a:lnTo>
                      <a:lnTo>
                        <a:pt x="230" y="106"/>
                      </a:lnTo>
                      <a:lnTo>
                        <a:pt x="230" y="106"/>
                      </a:lnTo>
                      <a:lnTo>
                        <a:pt x="234" y="106"/>
                      </a:lnTo>
                      <a:lnTo>
                        <a:pt x="236" y="106"/>
                      </a:lnTo>
                      <a:lnTo>
                        <a:pt x="236" y="106"/>
                      </a:lnTo>
                      <a:lnTo>
                        <a:pt x="240" y="112"/>
                      </a:lnTo>
                      <a:lnTo>
                        <a:pt x="240" y="112"/>
                      </a:lnTo>
                      <a:lnTo>
                        <a:pt x="242" y="112"/>
                      </a:lnTo>
                      <a:lnTo>
                        <a:pt x="246" y="112"/>
                      </a:lnTo>
                      <a:lnTo>
                        <a:pt x="246" y="112"/>
                      </a:lnTo>
                      <a:lnTo>
                        <a:pt x="252" y="118"/>
                      </a:lnTo>
                      <a:lnTo>
                        <a:pt x="258" y="124"/>
                      </a:lnTo>
                      <a:lnTo>
                        <a:pt x="276" y="136"/>
                      </a:lnTo>
                      <a:lnTo>
                        <a:pt x="276" y="136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4" y="144"/>
                      </a:lnTo>
                      <a:lnTo>
                        <a:pt x="290" y="148"/>
                      </a:lnTo>
                      <a:lnTo>
                        <a:pt x="290" y="148"/>
                      </a:lnTo>
                      <a:lnTo>
                        <a:pt x="306" y="164"/>
                      </a:lnTo>
                      <a:lnTo>
                        <a:pt x="306" y="164"/>
                      </a:lnTo>
                      <a:lnTo>
                        <a:pt x="312" y="168"/>
                      </a:lnTo>
                      <a:lnTo>
                        <a:pt x="314" y="170"/>
                      </a:lnTo>
                      <a:lnTo>
                        <a:pt x="318" y="172"/>
                      </a:lnTo>
                      <a:lnTo>
                        <a:pt x="318" y="172"/>
                      </a:lnTo>
                      <a:lnTo>
                        <a:pt x="324" y="176"/>
                      </a:lnTo>
                      <a:lnTo>
                        <a:pt x="324" y="176"/>
                      </a:lnTo>
                      <a:lnTo>
                        <a:pt x="338" y="190"/>
                      </a:lnTo>
                      <a:lnTo>
                        <a:pt x="352" y="206"/>
                      </a:lnTo>
                      <a:lnTo>
                        <a:pt x="352" y="206"/>
                      </a:lnTo>
                      <a:lnTo>
                        <a:pt x="364" y="216"/>
                      </a:lnTo>
                      <a:lnTo>
                        <a:pt x="376" y="230"/>
                      </a:lnTo>
                      <a:lnTo>
                        <a:pt x="376" y="230"/>
                      </a:lnTo>
                      <a:lnTo>
                        <a:pt x="390" y="250"/>
                      </a:lnTo>
                      <a:lnTo>
                        <a:pt x="390" y="250"/>
                      </a:lnTo>
                      <a:lnTo>
                        <a:pt x="418" y="286"/>
                      </a:lnTo>
                      <a:lnTo>
                        <a:pt x="418" y="286"/>
                      </a:lnTo>
                      <a:lnTo>
                        <a:pt x="424" y="294"/>
                      </a:lnTo>
                      <a:lnTo>
                        <a:pt x="424" y="294"/>
                      </a:lnTo>
                      <a:lnTo>
                        <a:pt x="426" y="298"/>
                      </a:lnTo>
                      <a:lnTo>
                        <a:pt x="426" y="302"/>
                      </a:lnTo>
                      <a:lnTo>
                        <a:pt x="426" y="302"/>
                      </a:lnTo>
                      <a:lnTo>
                        <a:pt x="432" y="308"/>
                      </a:lnTo>
                      <a:lnTo>
                        <a:pt x="432" y="308"/>
                      </a:lnTo>
                      <a:lnTo>
                        <a:pt x="450" y="338"/>
                      </a:lnTo>
                      <a:lnTo>
                        <a:pt x="450" y="338"/>
                      </a:lnTo>
                      <a:lnTo>
                        <a:pt x="452" y="340"/>
                      </a:lnTo>
                      <a:lnTo>
                        <a:pt x="454" y="342"/>
                      </a:lnTo>
                      <a:lnTo>
                        <a:pt x="454" y="342"/>
                      </a:lnTo>
                      <a:lnTo>
                        <a:pt x="456" y="348"/>
                      </a:lnTo>
                      <a:lnTo>
                        <a:pt x="456" y="348"/>
                      </a:lnTo>
                      <a:lnTo>
                        <a:pt x="460" y="356"/>
                      </a:lnTo>
                      <a:lnTo>
                        <a:pt x="460" y="356"/>
                      </a:lnTo>
                      <a:lnTo>
                        <a:pt x="466" y="362"/>
                      </a:lnTo>
                      <a:lnTo>
                        <a:pt x="466" y="362"/>
                      </a:lnTo>
                      <a:lnTo>
                        <a:pt x="468" y="372"/>
                      </a:lnTo>
                      <a:lnTo>
                        <a:pt x="468" y="372"/>
                      </a:lnTo>
                      <a:lnTo>
                        <a:pt x="486" y="408"/>
                      </a:lnTo>
                      <a:lnTo>
                        <a:pt x="492" y="428"/>
                      </a:lnTo>
                      <a:lnTo>
                        <a:pt x="500" y="450"/>
                      </a:lnTo>
                      <a:lnTo>
                        <a:pt x="500" y="450"/>
                      </a:lnTo>
                      <a:lnTo>
                        <a:pt x="500" y="456"/>
                      </a:lnTo>
                      <a:lnTo>
                        <a:pt x="500" y="456"/>
                      </a:lnTo>
                      <a:lnTo>
                        <a:pt x="502" y="466"/>
                      </a:lnTo>
                      <a:lnTo>
                        <a:pt x="502" y="466"/>
                      </a:lnTo>
                      <a:lnTo>
                        <a:pt x="506" y="474"/>
                      </a:lnTo>
                      <a:lnTo>
                        <a:pt x="506" y="474"/>
                      </a:lnTo>
                      <a:lnTo>
                        <a:pt x="518" y="528"/>
                      </a:lnTo>
                      <a:lnTo>
                        <a:pt x="518" y="528"/>
                      </a:lnTo>
                      <a:lnTo>
                        <a:pt x="518" y="534"/>
                      </a:lnTo>
                      <a:lnTo>
                        <a:pt x="518" y="534"/>
                      </a:lnTo>
                      <a:lnTo>
                        <a:pt x="520" y="550"/>
                      </a:lnTo>
                      <a:lnTo>
                        <a:pt x="520" y="550"/>
                      </a:lnTo>
                      <a:lnTo>
                        <a:pt x="522" y="562"/>
                      </a:lnTo>
                      <a:lnTo>
                        <a:pt x="524" y="570"/>
                      </a:lnTo>
                      <a:lnTo>
                        <a:pt x="524" y="580"/>
                      </a:lnTo>
                      <a:lnTo>
                        <a:pt x="524" y="580"/>
                      </a:lnTo>
                      <a:lnTo>
                        <a:pt x="522" y="582"/>
                      </a:lnTo>
                      <a:lnTo>
                        <a:pt x="520" y="582"/>
                      </a:lnTo>
                      <a:lnTo>
                        <a:pt x="520" y="578"/>
                      </a:lnTo>
                      <a:lnTo>
                        <a:pt x="520" y="568"/>
                      </a:lnTo>
                      <a:lnTo>
                        <a:pt x="520" y="568"/>
                      </a:lnTo>
                      <a:lnTo>
                        <a:pt x="516" y="540"/>
                      </a:lnTo>
                      <a:lnTo>
                        <a:pt x="512" y="510"/>
                      </a:lnTo>
                      <a:lnTo>
                        <a:pt x="512" y="510"/>
                      </a:lnTo>
                      <a:lnTo>
                        <a:pt x="510" y="510"/>
                      </a:lnTo>
                      <a:lnTo>
                        <a:pt x="508" y="508"/>
                      </a:lnTo>
                      <a:lnTo>
                        <a:pt x="508" y="508"/>
                      </a:lnTo>
                      <a:lnTo>
                        <a:pt x="506" y="494"/>
                      </a:lnTo>
                      <a:lnTo>
                        <a:pt x="504" y="486"/>
                      </a:lnTo>
                      <a:lnTo>
                        <a:pt x="502" y="480"/>
                      </a:lnTo>
                      <a:lnTo>
                        <a:pt x="502" y="480"/>
                      </a:lnTo>
                      <a:lnTo>
                        <a:pt x="500" y="476"/>
                      </a:lnTo>
                      <a:lnTo>
                        <a:pt x="500" y="468"/>
                      </a:lnTo>
                      <a:lnTo>
                        <a:pt x="496" y="454"/>
                      </a:lnTo>
                      <a:lnTo>
                        <a:pt x="496" y="454"/>
                      </a:lnTo>
                      <a:lnTo>
                        <a:pt x="494" y="452"/>
                      </a:lnTo>
                      <a:lnTo>
                        <a:pt x="494" y="450"/>
                      </a:lnTo>
                      <a:lnTo>
                        <a:pt x="494" y="450"/>
                      </a:lnTo>
                      <a:lnTo>
                        <a:pt x="486" y="426"/>
                      </a:lnTo>
                      <a:lnTo>
                        <a:pt x="486" y="426"/>
                      </a:lnTo>
                      <a:lnTo>
                        <a:pt x="486" y="424"/>
                      </a:lnTo>
                      <a:lnTo>
                        <a:pt x="484" y="422"/>
                      </a:lnTo>
                      <a:lnTo>
                        <a:pt x="484" y="422"/>
                      </a:lnTo>
                      <a:lnTo>
                        <a:pt x="484" y="416"/>
                      </a:lnTo>
                      <a:lnTo>
                        <a:pt x="484" y="416"/>
                      </a:lnTo>
                      <a:lnTo>
                        <a:pt x="480" y="414"/>
                      </a:lnTo>
                      <a:lnTo>
                        <a:pt x="478" y="410"/>
                      </a:lnTo>
                      <a:lnTo>
                        <a:pt x="478" y="410"/>
                      </a:lnTo>
                      <a:lnTo>
                        <a:pt x="476" y="402"/>
                      </a:lnTo>
                      <a:lnTo>
                        <a:pt x="474" y="392"/>
                      </a:lnTo>
                      <a:lnTo>
                        <a:pt x="474" y="392"/>
                      </a:lnTo>
                      <a:lnTo>
                        <a:pt x="472" y="390"/>
                      </a:lnTo>
                      <a:lnTo>
                        <a:pt x="472" y="390"/>
                      </a:lnTo>
                      <a:lnTo>
                        <a:pt x="468" y="386"/>
                      </a:lnTo>
                      <a:lnTo>
                        <a:pt x="468" y="386"/>
                      </a:lnTo>
                      <a:lnTo>
                        <a:pt x="466" y="378"/>
                      </a:lnTo>
                      <a:lnTo>
                        <a:pt x="462" y="368"/>
                      </a:lnTo>
                      <a:lnTo>
                        <a:pt x="462" y="368"/>
                      </a:lnTo>
                      <a:lnTo>
                        <a:pt x="456" y="362"/>
                      </a:lnTo>
                      <a:lnTo>
                        <a:pt x="456" y="362"/>
                      </a:lnTo>
                      <a:lnTo>
                        <a:pt x="454" y="354"/>
                      </a:lnTo>
                      <a:lnTo>
                        <a:pt x="454" y="354"/>
                      </a:lnTo>
                      <a:lnTo>
                        <a:pt x="450" y="350"/>
                      </a:lnTo>
                      <a:lnTo>
                        <a:pt x="448" y="348"/>
                      </a:lnTo>
                      <a:lnTo>
                        <a:pt x="448" y="348"/>
                      </a:lnTo>
                      <a:lnTo>
                        <a:pt x="444" y="342"/>
                      </a:lnTo>
                      <a:lnTo>
                        <a:pt x="442" y="336"/>
                      </a:lnTo>
                      <a:lnTo>
                        <a:pt x="442" y="336"/>
                      </a:lnTo>
                      <a:lnTo>
                        <a:pt x="440" y="332"/>
                      </a:lnTo>
                      <a:lnTo>
                        <a:pt x="438" y="326"/>
                      </a:lnTo>
                      <a:lnTo>
                        <a:pt x="434" y="324"/>
                      </a:lnTo>
                      <a:lnTo>
                        <a:pt x="430" y="320"/>
                      </a:lnTo>
                      <a:lnTo>
                        <a:pt x="430" y="320"/>
                      </a:lnTo>
                      <a:lnTo>
                        <a:pt x="430" y="316"/>
                      </a:lnTo>
                      <a:lnTo>
                        <a:pt x="430" y="314"/>
                      </a:lnTo>
                      <a:lnTo>
                        <a:pt x="426" y="312"/>
                      </a:lnTo>
                      <a:lnTo>
                        <a:pt x="424" y="310"/>
                      </a:lnTo>
                      <a:lnTo>
                        <a:pt x="426" y="306"/>
                      </a:lnTo>
                      <a:lnTo>
                        <a:pt x="426" y="306"/>
                      </a:lnTo>
                      <a:lnTo>
                        <a:pt x="426" y="300"/>
                      </a:lnTo>
                      <a:lnTo>
                        <a:pt x="424" y="300"/>
                      </a:lnTo>
                      <a:lnTo>
                        <a:pt x="418" y="302"/>
                      </a:lnTo>
                      <a:lnTo>
                        <a:pt x="418" y="302"/>
                      </a:lnTo>
                      <a:lnTo>
                        <a:pt x="416" y="296"/>
                      </a:lnTo>
                      <a:lnTo>
                        <a:pt x="414" y="292"/>
                      </a:lnTo>
                      <a:lnTo>
                        <a:pt x="408" y="294"/>
                      </a:lnTo>
                      <a:lnTo>
                        <a:pt x="408" y="294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2932" y="3031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8 w 12"/>
                    <a:gd name="T5" fmla="*/ 12 h 12"/>
                    <a:gd name="T6" fmla="*/ 4 w 12"/>
                    <a:gd name="T7" fmla="*/ 10 h 12"/>
                    <a:gd name="T8" fmla="*/ 0 w 12"/>
                    <a:gd name="T9" fmla="*/ 4 h 12"/>
                    <a:gd name="T10" fmla="*/ 0 w 12"/>
                    <a:gd name="T11" fmla="*/ 2 h 12"/>
                    <a:gd name="T12" fmla="*/ 0 w 12"/>
                    <a:gd name="T13" fmla="*/ 0 h 12"/>
                    <a:gd name="T14" fmla="*/ 0 w 12"/>
                    <a:gd name="T15" fmla="*/ 0 h 12"/>
                    <a:gd name="T16" fmla="*/ 2 w 12"/>
                    <a:gd name="T17" fmla="*/ 2 h 12"/>
                    <a:gd name="T18" fmla="*/ 4 w 12"/>
                    <a:gd name="T19" fmla="*/ 4 h 12"/>
                    <a:gd name="T20" fmla="*/ 6 w 12"/>
                    <a:gd name="T21" fmla="*/ 10 h 12"/>
                    <a:gd name="T22" fmla="*/ 6 w 12"/>
                    <a:gd name="T23" fmla="*/ 10 h 12"/>
                    <a:gd name="T24" fmla="*/ 10 w 12"/>
                    <a:gd name="T25" fmla="*/ 10 h 12"/>
                    <a:gd name="T26" fmla="*/ 12 w 12"/>
                    <a:gd name="T27" fmla="*/ 10 h 12"/>
                    <a:gd name="T28" fmla="*/ 12 w 12"/>
                    <a:gd name="T29" fmla="*/ 12 h 12"/>
                    <a:gd name="T30" fmla="*/ 12 w 12"/>
                    <a:gd name="T3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2518" y="2761"/>
                  <a:ext cx="356" cy="202"/>
                </a:xfrm>
                <a:custGeom>
                  <a:avLst/>
                  <a:gdLst>
                    <a:gd name="T0" fmla="*/ 346 w 356"/>
                    <a:gd name="T1" fmla="*/ 196 h 202"/>
                    <a:gd name="T2" fmla="*/ 336 w 356"/>
                    <a:gd name="T3" fmla="*/ 184 h 202"/>
                    <a:gd name="T4" fmla="*/ 308 w 356"/>
                    <a:gd name="T5" fmla="*/ 158 h 202"/>
                    <a:gd name="T6" fmla="*/ 302 w 356"/>
                    <a:gd name="T7" fmla="*/ 158 h 202"/>
                    <a:gd name="T8" fmla="*/ 296 w 356"/>
                    <a:gd name="T9" fmla="*/ 156 h 202"/>
                    <a:gd name="T10" fmla="*/ 272 w 356"/>
                    <a:gd name="T11" fmla="*/ 140 h 202"/>
                    <a:gd name="T12" fmla="*/ 264 w 356"/>
                    <a:gd name="T13" fmla="*/ 130 h 202"/>
                    <a:gd name="T14" fmla="*/ 254 w 356"/>
                    <a:gd name="T15" fmla="*/ 120 h 202"/>
                    <a:gd name="T16" fmla="*/ 230 w 356"/>
                    <a:gd name="T17" fmla="*/ 110 h 202"/>
                    <a:gd name="T18" fmla="*/ 228 w 356"/>
                    <a:gd name="T19" fmla="*/ 102 h 202"/>
                    <a:gd name="T20" fmla="*/ 222 w 356"/>
                    <a:gd name="T21" fmla="*/ 96 h 202"/>
                    <a:gd name="T22" fmla="*/ 196 w 356"/>
                    <a:gd name="T23" fmla="*/ 86 h 202"/>
                    <a:gd name="T24" fmla="*/ 180 w 356"/>
                    <a:gd name="T25" fmla="*/ 74 h 202"/>
                    <a:gd name="T26" fmla="*/ 156 w 356"/>
                    <a:gd name="T27" fmla="*/ 62 h 202"/>
                    <a:gd name="T28" fmla="*/ 136 w 356"/>
                    <a:gd name="T29" fmla="*/ 54 h 202"/>
                    <a:gd name="T30" fmla="*/ 116 w 356"/>
                    <a:gd name="T31" fmla="*/ 38 h 202"/>
                    <a:gd name="T32" fmla="*/ 100 w 356"/>
                    <a:gd name="T33" fmla="*/ 36 h 202"/>
                    <a:gd name="T34" fmla="*/ 92 w 356"/>
                    <a:gd name="T35" fmla="*/ 32 h 202"/>
                    <a:gd name="T36" fmla="*/ 82 w 356"/>
                    <a:gd name="T37" fmla="*/ 24 h 202"/>
                    <a:gd name="T38" fmla="*/ 76 w 356"/>
                    <a:gd name="T39" fmla="*/ 30 h 202"/>
                    <a:gd name="T40" fmla="*/ 68 w 356"/>
                    <a:gd name="T41" fmla="*/ 24 h 202"/>
                    <a:gd name="T42" fmla="*/ 58 w 356"/>
                    <a:gd name="T43" fmla="*/ 18 h 202"/>
                    <a:gd name="T44" fmla="*/ 44 w 356"/>
                    <a:gd name="T45" fmla="*/ 14 h 202"/>
                    <a:gd name="T46" fmla="*/ 10 w 356"/>
                    <a:gd name="T47" fmla="*/ 8 h 202"/>
                    <a:gd name="T48" fmla="*/ 6 w 356"/>
                    <a:gd name="T49" fmla="*/ 0 h 202"/>
                    <a:gd name="T50" fmla="*/ 24 w 356"/>
                    <a:gd name="T51" fmla="*/ 4 h 202"/>
                    <a:gd name="T52" fmla="*/ 44 w 356"/>
                    <a:gd name="T53" fmla="*/ 2 h 202"/>
                    <a:gd name="T54" fmla="*/ 68 w 356"/>
                    <a:gd name="T55" fmla="*/ 14 h 202"/>
                    <a:gd name="T56" fmla="*/ 82 w 356"/>
                    <a:gd name="T57" fmla="*/ 18 h 202"/>
                    <a:gd name="T58" fmla="*/ 100 w 356"/>
                    <a:gd name="T59" fmla="*/ 26 h 202"/>
                    <a:gd name="T60" fmla="*/ 116 w 356"/>
                    <a:gd name="T61" fmla="*/ 30 h 202"/>
                    <a:gd name="T62" fmla="*/ 118 w 356"/>
                    <a:gd name="T63" fmla="*/ 32 h 202"/>
                    <a:gd name="T64" fmla="*/ 130 w 356"/>
                    <a:gd name="T65" fmla="*/ 38 h 202"/>
                    <a:gd name="T66" fmla="*/ 140 w 356"/>
                    <a:gd name="T67" fmla="*/ 44 h 202"/>
                    <a:gd name="T68" fmla="*/ 148 w 356"/>
                    <a:gd name="T69" fmla="*/ 48 h 202"/>
                    <a:gd name="T70" fmla="*/ 158 w 356"/>
                    <a:gd name="T71" fmla="*/ 52 h 202"/>
                    <a:gd name="T72" fmla="*/ 166 w 356"/>
                    <a:gd name="T73" fmla="*/ 56 h 202"/>
                    <a:gd name="T74" fmla="*/ 178 w 356"/>
                    <a:gd name="T75" fmla="*/ 66 h 202"/>
                    <a:gd name="T76" fmla="*/ 184 w 356"/>
                    <a:gd name="T77" fmla="*/ 66 h 202"/>
                    <a:gd name="T78" fmla="*/ 200 w 356"/>
                    <a:gd name="T79" fmla="*/ 76 h 202"/>
                    <a:gd name="T80" fmla="*/ 212 w 356"/>
                    <a:gd name="T81" fmla="*/ 86 h 202"/>
                    <a:gd name="T82" fmla="*/ 218 w 356"/>
                    <a:gd name="T83" fmla="*/ 86 h 202"/>
                    <a:gd name="T84" fmla="*/ 236 w 356"/>
                    <a:gd name="T85" fmla="*/ 98 h 202"/>
                    <a:gd name="T86" fmla="*/ 252 w 356"/>
                    <a:gd name="T87" fmla="*/ 110 h 202"/>
                    <a:gd name="T88" fmla="*/ 266 w 356"/>
                    <a:gd name="T89" fmla="*/ 122 h 202"/>
                    <a:gd name="T90" fmla="*/ 292 w 356"/>
                    <a:gd name="T91" fmla="*/ 140 h 202"/>
                    <a:gd name="T92" fmla="*/ 304 w 356"/>
                    <a:gd name="T93" fmla="*/ 146 h 202"/>
                    <a:gd name="T94" fmla="*/ 338 w 356"/>
                    <a:gd name="T95" fmla="*/ 180 h 202"/>
                    <a:gd name="T96" fmla="*/ 356 w 356"/>
                    <a:gd name="T97" fmla="*/ 19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6" h="202">
                      <a:moveTo>
                        <a:pt x="354" y="202"/>
                      </a:moveTo>
                      <a:lnTo>
                        <a:pt x="354" y="202"/>
                      </a:lnTo>
                      <a:lnTo>
                        <a:pt x="350" y="200"/>
                      </a:lnTo>
                      <a:lnTo>
                        <a:pt x="346" y="196"/>
                      </a:lnTo>
                      <a:lnTo>
                        <a:pt x="342" y="192"/>
                      </a:lnTo>
                      <a:lnTo>
                        <a:pt x="342" y="186"/>
                      </a:lnTo>
                      <a:lnTo>
                        <a:pt x="342" y="186"/>
                      </a:lnTo>
                      <a:lnTo>
                        <a:pt x="336" y="184"/>
                      </a:lnTo>
                      <a:lnTo>
                        <a:pt x="332" y="182"/>
                      </a:lnTo>
                      <a:lnTo>
                        <a:pt x="324" y="176"/>
                      </a:lnTo>
                      <a:lnTo>
                        <a:pt x="316" y="166"/>
                      </a:lnTo>
                      <a:lnTo>
                        <a:pt x="308" y="158"/>
                      </a:lnTo>
                      <a:lnTo>
                        <a:pt x="308" y="158"/>
                      </a:lnTo>
                      <a:lnTo>
                        <a:pt x="306" y="160"/>
                      </a:lnTo>
                      <a:lnTo>
                        <a:pt x="302" y="158"/>
                      </a:lnTo>
                      <a:lnTo>
                        <a:pt x="302" y="158"/>
                      </a:lnTo>
                      <a:lnTo>
                        <a:pt x="302" y="156"/>
                      </a:lnTo>
                      <a:lnTo>
                        <a:pt x="302" y="156"/>
                      </a:lnTo>
                      <a:lnTo>
                        <a:pt x="300" y="156"/>
                      </a:lnTo>
                      <a:lnTo>
                        <a:pt x="296" y="156"/>
                      </a:lnTo>
                      <a:lnTo>
                        <a:pt x="296" y="156"/>
                      </a:lnTo>
                      <a:lnTo>
                        <a:pt x="288" y="146"/>
                      </a:lnTo>
                      <a:lnTo>
                        <a:pt x="282" y="142"/>
                      </a:lnTo>
                      <a:lnTo>
                        <a:pt x="272" y="140"/>
                      </a:lnTo>
                      <a:lnTo>
                        <a:pt x="272" y="140"/>
                      </a:lnTo>
                      <a:lnTo>
                        <a:pt x="270" y="136"/>
                      </a:lnTo>
                      <a:lnTo>
                        <a:pt x="266" y="134"/>
                      </a:lnTo>
                      <a:lnTo>
                        <a:pt x="264" y="130"/>
                      </a:lnTo>
                      <a:lnTo>
                        <a:pt x="264" y="122"/>
                      </a:lnTo>
                      <a:lnTo>
                        <a:pt x="264" y="122"/>
                      </a:lnTo>
                      <a:lnTo>
                        <a:pt x="258" y="122"/>
                      </a:lnTo>
                      <a:lnTo>
                        <a:pt x="254" y="120"/>
                      </a:lnTo>
                      <a:lnTo>
                        <a:pt x="248" y="116"/>
                      </a:lnTo>
                      <a:lnTo>
                        <a:pt x="240" y="112"/>
                      </a:lnTo>
                      <a:lnTo>
                        <a:pt x="236" y="110"/>
                      </a:lnTo>
                      <a:lnTo>
                        <a:pt x="230" y="110"/>
                      </a:lnTo>
                      <a:lnTo>
                        <a:pt x="230" y="110"/>
                      </a:lnTo>
                      <a:lnTo>
                        <a:pt x="232" y="106"/>
                      </a:lnTo>
                      <a:lnTo>
                        <a:pt x="230" y="104"/>
                      </a:lnTo>
                      <a:lnTo>
                        <a:pt x="228" y="102"/>
                      </a:lnTo>
                      <a:lnTo>
                        <a:pt x="224" y="100"/>
                      </a:lnTo>
                      <a:lnTo>
                        <a:pt x="222" y="98"/>
                      </a:lnTo>
                      <a:lnTo>
                        <a:pt x="222" y="96"/>
                      </a:lnTo>
                      <a:lnTo>
                        <a:pt x="222" y="96"/>
                      </a:lnTo>
                      <a:lnTo>
                        <a:pt x="216" y="96"/>
                      </a:lnTo>
                      <a:lnTo>
                        <a:pt x="210" y="94"/>
                      </a:lnTo>
                      <a:lnTo>
                        <a:pt x="204" y="90"/>
                      </a:lnTo>
                      <a:lnTo>
                        <a:pt x="196" y="86"/>
                      </a:lnTo>
                      <a:lnTo>
                        <a:pt x="192" y="84"/>
                      </a:lnTo>
                      <a:lnTo>
                        <a:pt x="188" y="84"/>
                      </a:lnTo>
                      <a:lnTo>
                        <a:pt x="188" y="84"/>
                      </a:lnTo>
                      <a:lnTo>
                        <a:pt x="180" y="74"/>
                      </a:lnTo>
                      <a:lnTo>
                        <a:pt x="172" y="62"/>
                      </a:lnTo>
                      <a:lnTo>
                        <a:pt x="172" y="62"/>
                      </a:lnTo>
                      <a:lnTo>
                        <a:pt x="164" y="62"/>
                      </a:lnTo>
                      <a:lnTo>
                        <a:pt x="156" y="62"/>
                      </a:lnTo>
                      <a:lnTo>
                        <a:pt x="142" y="56"/>
                      </a:lnTo>
                      <a:lnTo>
                        <a:pt x="142" y="56"/>
                      </a:lnTo>
                      <a:lnTo>
                        <a:pt x="136" y="54"/>
                      </a:lnTo>
                      <a:lnTo>
                        <a:pt x="136" y="54"/>
                      </a:lnTo>
                      <a:lnTo>
                        <a:pt x="126" y="48"/>
                      </a:lnTo>
                      <a:lnTo>
                        <a:pt x="120" y="42"/>
                      </a:lnTo>
                      <a:lnTo>
                        <a:pt x="116" y="38"/>
                      </a:lnTo>
                      <a:lnTo>
                        <a:pt x="116" y="38"/>
                      </a:lnTo>
                      <a:lnTo>
                        <a:pt x="110" y="38"/>
                      </a:lnTo>
                      <a:lnTo>
                        <a:pt x="106" y="38"/>
                      </a:lnTo>
                      <a:lnTo>
                        <a:pt x="102" y="36"/>
                      </a:lnTo>
                      <a:lnTo>
                        <a:pt x="100" y="36"/>
                      </a:lnTo>
                      <a:lnTo>
                        <a:pt x="100" y="38"/>
                      </a:lnTo>
                      <a:lnTo>
                        <a:pt x="100" y="38"/>
                      </a:lnTo>
                      <a:lnTo>
                        <a:pt x="96" y="36"/>
                      </a:lnTo>
                      <a:lnTo>
                        <a:pt x="92" y="32"/>
                      </a:lnTo>
                      <a:lnTo>
                        <a:pt x="90" y="28"/>
                      </a:lnTo>
                      <a:lnTo>
                        <a:pt x="86" y="26"/>
                      </a:lnTo>
                      <a:lnTo>
                        <a:pt x="86" y="26"/>
                      </a:lnTo>
                      <a:lnTo>
                        <a:pt x="82" y="24"/>
                      </a:lnTo>
                      <a:lnTo>
                        <a:pt x="82" y="24"/>
                      </a:lnTo>
                      <a:lnTo>
                        <a:pt x="80" y="24"/>
                      </a:lnTo>
                      <a:lnTo>
                        <a:pt x="80" y="24"/>
                      </a:lnTo>
                      <a:lnTo>
                        <a:pt x="76" y="30"/>
                      </a:lnTo>
                      <a:lnTo>
                        <a:pt x="76" y="30"/>
                      </a:lnTo>
                      <a:lnTo>
                        <a:pt x="72" y="26"/>
                      </a:lnTo>
                      <a:lnTo>
                        <a:pt x="68" y="24"/>
                      </a:lnTo>
                      <a:lnTo>
                        <a:pt x="68" y="24"/>
                      </a:lnTo>
                      <a:lnTo>
                        <a:pt x="62" y="22"/>
                      </a:lnTo>
                      <a:lnTo>
                        <a:pt x="60" y="20"/>
                      </a:lnTo>
                      <a:lnTo>
                        <a:pt x="58" y="18"/>
                      </a:lnTo>
                      <a:lnTo>
                        <a:pt x="58" y="18"/>
                      </a:lnTo>
                      <a:lnTo>
                        <a:pt x="50" y="18"/>
                      </a:lnTo>
                      <a:lnTo>
                        <a:pt x="46" y="18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38" y="16"/>
                      </a:lnTo>
                      <a:lnTo>
                        <a:pt x="32" y="16"/>
                      </a:lnTo>
                      <a:lnTo>
                        <a:pt x="20" y="14"/>
                      </a:lnTo>
                      <a:lnTo>
                        <a:pt x="10" y="8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8" y="4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34" y="4"/>
                      </a:lnTo>
                      <a:lnTo>
                        <a:pt x="38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58" y="6"/>
                      </a:lnTo>
                      <a:lnTo>
                        <a:pt x="62" y="10"/>
                      </a:lnTo>
                      <a:lnTo>
                        <a:pt x="68" y="14"/>
                      </a:lnTo>
                      <a:lnTo>
                        <a:pt x="68" y="14"/>
                      </a:lnTo>
                      <a:lnTo>
                        <a:pt x="74" y="14"/>
                      </a:lnTo>
                      <a:lnTo>
                        <a:pt x="82" y="18"/>
                      </a:lnTo>
                      <a:lnTo>
                        <a:pt x="82" y="18"/>
                      </a:lnTo>
                      <a:lnTo>
                        <a:pt x="98" y="20"/>
                      </a:lnTo>
                      <a:lnTo>
                        <a:pt x="98" y="20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108" y="28"/>
                      </a:lnTo>
                      <a:lnTo>
                        <a:pt x="112" y="28"/>
                      </a:lnTo>
                      <a:lnTo>
                        <a:pt x="116" y="30"/>
                      </a:lnTo>
                      <a:lnTo>
                        <a:pt x="116" y="30"/>
                      </a:lnTo>
                      <a:lnTo>
                        <a:pt x="116" y="30"/>
                      </a:lnTo>
                      <a:lnTo>
                        <a:pt x="118" y="32"/>
                      </a:lnTo>
                      <a:lnTo>
                        <a:pt x="118" y="32"/>
                      </a:lnTo>
                      <a:lnTo>
                        <a:pt x="122" y="34"/>
                      </a:lnTo>
                      <a:lnTo>
                        <a:pt x="126" y="36"/>
                      </a:lnTo>
                      <a:lnTo>
                        <a:pt x="128" y="38"/>
                      </a:lnTo>
                      <a:lnTo>
                        <a:pt x="130" y="38"/>
                      </a:lnTo>
                      <a:lnTo>
                        <a:pt x="130" y="38"/>
                      </a:lnTo>
                      <a:lnTo>
                        <a:pt x="134" y="40"/>
                      </a:lnTo>
                      <a:lnTo>
                        <a:pt x="136" y="42"/>
                      </a:lnTo>
                      <a:lnTo>
                        <a:pt x="140" y="44"/>
                      </a:lnTo>
                      <a:lnTo>
                        <a:pt x="142" y="44"/>
                      </a:lnTo>
                      <a:lnTo>
                        <a:pt x="142" y="44"/>
                      </a:lnTo>
                      <a:lnTo>
                        <a:pt x="146" y="46"/>
                      </a:lnTo>
                      <a:lnTo>
                        <a:pt x="148" y="48"/>
                      </a:lnTo>
                      <a:lnTo>
                        <a:pt x="152" y="50"/>
                      </a:lnTo>
                      <a:lnTo>
                        <a:pt x="154" y="50"/>
                      </a:lnTo>
                      <a:lnTo>
                        <a:pt x="154" y="50"/>
                      </a:lnTo>
                      <a:lnTo>
                        <a:pt x="158" y="52"/>
                      </a:lnTo>
                      <a:lnTo>
                        <a:pt x="160" y="54"/>
                      </a:lnTo>
                      <a:lnTo>
                        <a:pt x="164" y="56"/>
                      </a:lnTo>
                      <a:lnTo>
                        <a:pt x="166" y="56"/>
                      </a:lnTo>
                      <a:lnTo>
                        <a:pt x="166" y="56"/>
                      </a:lnTo>
                      <a:lnTo>
                        <a:pt x="170" y="56"/>
                      </a:lnTo>
                      <a:lnTo>
                        <a:pt x="170" y="56"/>
                      </a:lnTo>
                      <a:lnTo>
                        <a:pt x="174" y="60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82" y="66"/>
                      </a:lnTo>
                      <a:lnTo>
                        <a:pt x="184" y="66"/>
                      </a:lnTo>
                      <a:lnTo>
                        <a:pt x="184" y="66"/>
                      </a:lnTo>
                      <a:lnTo>
                        <a:pt x="188" y="68"/>
                      </a:lnTo>
                      <a:lnTo>
                        <a:pt x="192" y="72"/>
                      </a:lnTo>
                      <a:lnTo>
                        <a:pt x="192" y="72"/>
                      </a:lnTo>
                      <a:lnTo>
                        <a:pt x="200" y="76"/>
                      </a:lnTo>
                      <a:lnTo>
                        <a:pt x="204" y="78"/>
                      </a:lnTo>
                      <a:lnTo>
                        <a:pt x="210" y="80"/>
                      </a:lnTo>
                      <a:lnTo>
                        <a:pt x="210" y="80"/>
                      </a:lnTo>
                      <a:lnTo>
                        <a:pt x="212" y="86"/>
                      </a:lnTo>
                      <a:lnTo>
                        <a:pt x="212" y="86"/>
                      </a:lnTo>
                      <a:lnTo>
                        <a:pt x="216" y="86"/>
                      </a:lnTo>
                      <a:lnTo>
                        <a:pt x="218" y="86"/>
                      </a:lnTo>
                      <a:lnTo>
                        <a:pt x="218" y="86"/>
                      </a:lnTo>
                      <a:lnTo>
                        <a:pt x="220" y="90"/>
                      </a:lnTo>
                      <a:lnTo>
                        <a:pt x="224" y="92"/>
                      </a:lnTo>
                      <a:lnTo>
                        <a:pt x="224" y="92"/>
                      </a:lnTo>
                      <a:lnTo>
                        <a:pt x="236" y="98"/>
                      </a:lnTo>
                      <a:lnTo>
                        <a:pt x="236" y="98"/>
                      </a:lnTo>
                      <a:lnTo>
                        <a:pt x="246" y="108"/>
                      </a:lnTo>
                      <a:lnTo>
                        <a:pt x="246" y="108"/>
                      </a:lnTo>
                      <a:lnTo>
                        <a:pt x="252" y="110"/>
                      </a:lnTo>
                      <a:lnTo>
                        <a:pt x="258" y="114"/>
                      </a:lnTo>
                      <a:lnTo>
                        <a:pt x="258" y="114"/>
                      </a:lnTo>
                      <a:lnTo>
                        <a:pt x="266" y="122"/>
                      </a:lnTo>
                      <a:lnTo>
                        <a:pt x="266" y="122"/>
                      </a:lnTo>
                      <a:lnTo>
                        <a:pt x="278" y="130"/>
                      </a:lnTo>
                      <a:lnTo>
                        <a:pt x="290" y="138"/>
                      </a:lnTo>
                      <a:lnTo>
                        <a:pt x="290" y="138"/>
                      </a:lnTo>
                      <a:lnTo>
                        <a:pt x="292" y="140"/>
                      </a:lnTo>
                      <a:lnTo>
                        <a:pt x="294" y="140"/>
                      </a:lnTo>
                      <a:lnTo>
                        <a:pt x="294" y="140"/>
                      </a:lnTo>
                      <a:lnTo>
                        <a:pt x="298" y="142"/>
                      </a:lnTo>
                      <a:lnTo>
                        <a:pt x="304" y="146"/>
                      </a:lnTo>
                      <a:lnTo>
                        <a:pt x="312" y="154"/>
                      </a:lnTo>
                      <a:lnTo>
                        <a:pt x="330" y="174"/>
                      </a:lnTo>
                      <a:lnTo>
                        <a:pt x="330" y="174"/>
                      </a:lnTo>
                      <a:lnTo>
                        <a:pt x="338" y="180"/>
                      </a:lnTo>
                      <a:lnTo>
                        <a:pt x="348" y="186"/>
                      </a:lnTo>
                      <a:lnTo>
                        <a:pt x="348" y="186"/>
                      </a:lnTo>
                      <a:lnTo>
                        <a:pt x="354" y="192"/>
                      </a:lnTo>
                      <a:lnTo>
                        <a:pt x="356" y="196"/>
                      </a:lnTo>
                      <a:lnTo>
                        <a:pt x="354" y="202"/>
                      </a:lnTo>
                      <a:lnTo>
                        <a:pt x="354" y="20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2802" y="3605"/>
                  <a:ext cx="8" cy="10"/>
                </a:xfrm>
                <a:custGeom>
                  <a:avLst/>
                  <a:gdLst>
                    <a:gd name="T0" fmla="*/ 0 w 8"/>
                    <a:gd name="T1" fmla="*/ 10 h 10"/>
                    <a:gd name="T2" fmla="*/ 0 w 8"/>
                    <a:gd name="T3" fmla="*/ 10 h 10"/>
                    <a:gd name="T4" fmla="*/ 4 w 8"/>
                    <a:gd name="T5" fmla="*/ 4 h 10"/>
                    <a:gd name="T6" fmla="*/ 6 w 8"/>
                    <a:gd name="T7" fmla="*/ 0 h 10"/>
                    <a:gd name="T8" fmla="*/ 6 w 8"/>
                    <a:gd name="T9" fmla="*/ 0 h 10"/>
                    <a:gd name="T10" fmla="*/ 8 w 8"/>
                    <a:gd name="T11" fmla="*/ 2 h 10"/>
                    <a:gd name="T12" fmla="*/ 8 w 8"/>
                    <a:gd name="T13" fmla="*/ 6 h 10"/>
                    <a:gd name="T14" fmla="*/ 6 w 8"/>
                    <a:gd name="T15" fmla="*/ 8 h 10"/>
                    <a:gd name="T16" fmla="*/ 0 w 8"/>
                    <a:gd name="T17" fmla="*/ 10 h 10"/>
                    <a:gd name="T18" fmla="*/ 0 w 8"/>
                    <a:gd name="T1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2752" y="3641"/>
                  <a:ext cx="10" cy="12"/>
                </a:xfrm>
                <a:custGeom>
                  <a:avLst/>
                  <a:gdLst>
                    <a:gd name="T0" fmla="*/ 6 w 10"/>
                    <a:gd name="T1" fmla="*/ 0 h 12"/>
                    <a:gd name="T2" fmla="*/ 6 w 10"/>
                    <a:gd name="T3" fmla="*/ 0 h 12"/>
                    <a:gd name="T4" fmla="*/ 8 w 10"/>
                    <a:gd name="T5" fmla="*/ 2 h 12"/>
                    <a:gd name="T6" fmla="*/ 10 w 10"/>
                    <a:gd name="T7" fmla="*/ 4 h 12"/>
                    <a:gd name="T8" fmla="*/ 8 w 10"/>
                    <a:gd name="T9" fmla="*/ 8 h 12"/>
                    <a:gd name="T10" fmla="*/ 2 w 10"/>
                    <a:gd name="T11" fmla="*/ 12 h 12"/>
                    <a:gd name="T12" fmla="*/ 2 w 10"/>
                    <a:gd name="T13" fmla="*/ 12 h 12"/>
                    <a:gd name="T14" fmla="*/ 0 w 10"/>
                    <a:gd name="T15" fmla="*/ 12 h 12"/>
                    <a:gd name="T16" fmla="*/ 0 w 10"/>
                    <a:gd name="T17" fmla="*/ 12 h 12"/>
                    <a:gd name="T18" fmla="*/ 2 w 10"/>
                    <a:gd name="T19" fmla="*/ 8 h 12"/>
                    <a:gd name="T20" fmla="*/ 4 w 10"/>
                    <a:gd name="T21" fmla="*/ 4 h 12"/>
                    <a:gd name="T22" fmla="*/ 6 w 10"/>
                    <a:gd name="T23" fmla="*/ 0 h 12"/>
                    <a:gd name="T24" fmla="*/ 6 w 1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2530" y="2837"/>
                  <a:ext cx="18" cy="8"/>
                </a:xfrm>
                <a:custGeom>
                  <a:avLst/>
                  <a:gdLst>
                    <a:gd name="T0" fmla="*/ 18 w 18"/>
                    <a:gd name="T1" fmla="*/ 4 h 8"/>
                    <a:gd name="T2" fmla="*/ 18 w 18"/>
                    <a:gd name="T3" fmla="*/ 4 h 8"/>
                    <a:gd name="T4" fmla="*/ 18 w 18"/>
                    <a:gd name="T5" fmla="*/ 6 h 8"/>
                    <a:gd name="T6" fmla="*/ 14 w 18"/>
                    <a:gd name="T7" fmla="*/ 8 h 8"/>
                    <a:gd name="T8" fmla="*/ 10 w 18"/>
                    <a:gd name="T9" fmla="*/ 8 h 8"/>
                    <a:gd name="T10" fmla="*/ 0 w 18"/>
                    <a:gd name="T11" fmla="*/ 2 h 8"/>
                    <a:gd name="T12" fmla="*/ 0 w 18"/>
                    <a:gd name="T13" fmla="*/ 2 h 8"/>
                    <a:gd name="T14" fmla="*/ 2 w 18"/>
                    <a:gd name="T15" fmla="*/ 0 h 8"/>
                    <a:gd name="T16" fmla="*/ 4 w 18"/>
                    <a:gd name="T17" fmla="*/ 0 h 8"/>
                    <a:gd name="T18" fmla="*/ 8 w 18"/>
                    <a:gd name="T19" fmla="*/ 2 h 8"/>
                    <a:gd name="T20" fmla="*/ 14 w 18"/>
                    <a:gd name="T21" fmla="*/ 4 h 8"/>
                    <a:gd name="T22" fmla="*/ 18 w 18"/>
                    <a:gd name="T23" fmla="*/ 4 h 8"/>
                    <a:gd name="T24" fmla="*/ 18 w 18"/>
                    <a:gd name="T2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8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2512" y="2815"/>
                  <a:ext cx="12" cy="4"/>
                </a:xfrm>
                <a:custGeom>
                  <a:avLst/>
                  <a:gdLst>
                    <a:gd name="T0" fmla="*/ 10 w 12"/>
                    <a:gd name="T1" fmla="*/ 2 h 4"/>
                    <a:gd name="T2" fmla="*/ 10 w 12"/>
                    <a:gd name="T3" fmla="*/ 2 h 4"/>
                    <a:gd name="T4" fmla="*/ 2 w 12"/>
                    <a:gd name="T5" fmla="*/ 2 h 4"/>
                    <a:gd name="T6" fmla="*/ 0 w 12"/>
                    <a:gd name="T7" fmla="*/ 0 h 4"/>
                    <a:gd name="T8" fmla="*/ 2 w 12"/>
                    <a:gd name="T9" fmla="*/ 0 h 4"/>
                    <a:gd name="T10" fmla="*/ 10 w 12"/>
                    <a:gd name="T11" fmla="*/ 0 h 4"/>
                    <a:gd name="T12" fmla="*/ 10 w 12"/>
                    <a:gd name="T13" fmla="*/ 0 h 4"/>
                    <a:gd name="T14" fmla="*/ 12 w 12"/>
                    <a:gd name="T15" fmla="*/ 2 h 4"/>
                    <a:gd name="T16" fmla="*/ 12 w 12"/>
                    <a:gd name="T17" fmla="*/ 4 h 4"/>
                    <a:gd name="T18" fmla="*/ 10 w 12"/>
                    <a:gd name="T19" fmla="*/ 4 h 4"/>
                    <a:gd name="T20" fmla="*/ 10 w 12"/>
                    <a:gd name="T21" fmla="*/ 2 h 4"/>
                    <a:gd name="T22" fmla="*/ 10 w 12"/>
                    <a:gd name="T2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4">
                      <a:moveTo>
                        <a:pt x="10" y="2"/>
                      </a:moveTo>
                      <a:lnTo>
                        <a:pt x="10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" name="Freeform 37"/>
                <p:cNvSpPr>
                  <a:spLocks/>
                </p:cNvSpPr>
                <p:nvPr/>
              </p:nvSpPr>
              <p:spPr bwMode="auto">
                <a:xfrm>
                  <a:off x="2146" y="2735"/>
                  <a:ext cx="360" cy="64"/>
                </a:xfrm>
                <a:custGeom>
                  <a:avLst/>
                  <a:gdLst>
                    <a:gd name="T0" fmla="*/ 230 w 360"/>
                    <a:gd name="T1" fmla="*/ 0 h 64"/>
                    <a:gd name="T2" fmla="*/ 264 w 360"/>
                    <a:gd name="T3" fmla="*/ 4 h 64"/>
                    <a:gd name="T4" fmla="*/ 282 w 360"/>
                    <a:gd name="T5" fmla="*/ 6 h 64"/>
                    <a:gd name="T6" fmla="*/ 286 w 360"/>
                    <a:gd name="T7" fmla="*/ 6 h 64"/>
                    <a:gd name="T8" fmla="*/ 316 w 360"/>
                    <a:gd name="T9" fmla="*/ 10 h 64"/>
                    <a:gd name="T10" fmla="*/ 318 w 360"/>
                    <a:gd name="T11" fmla="*/ 16 h 64"/>
                    <a:gd name="T12" fmla="*/ 340 w 360"/>
                    <a:gd name="T13" fmla="*/ 18 h 64"/>
                    <a:gd name="T14" fmla="*/ 360 w 360"/>
                    <a:gd name="T15" fmla="*/ 24 h 64"/>
                    <a:gd name="T16" fmla="*/ 350 w 360"/>
                    <a:gd name="T17" fmla="*/ 24 h 64"/>
                    <a:gd name="T18" fmla="*/ 348 w 360"/>
                    <a:gd name="T19" fmla="*/ 28 h 64"/>
                    <a:gd name="T20" fmla="*/ 330 w 360"/>
                    <a:gd name="T21" fmla="*/ 18 h 64"/>
                    <a:gd name="T22" fmla="*/ 322 w 360"/>
                    <a:gd name="T23" fmla="*/ 24 h 64"/>
                    <a:gd name="T24" fmla="*/ 314 w 360"/>
                    <a:gd name="T25" fmla="*/ 22 h 64"/>
                    <a:gd name="T26" fmla="*/ 316 w 360"/>
                    <a:gd name="T27" fmla="*/ 18 h 64"/>
                    <a:gd name="T28" fmla="*/ 310 w 360"/>
                    <a:gd name="T29" fmla="*/ 12 h 64"/>
                    <a:gd name="T30" fmla="*/ 298 w 360"/>
                    <a:gd name="T31" fmla="*/ 22 h 64"/>
                    <a:gd name="T32" fmla="*/ 290 w 360"/>
                    <a:gd name="T33" fmla="*/ 20 h 64"/>
                    <a:gd name="T34" fmla="*/ 282 w 360"/>
                    <a:gd name="T35" fmla="*/ 22 h 64"/>
                    <a:gd name="T36" fmla="*/ 254 w 360"/>
                    <a:gd name="T37" fmla="*/ 16 h 64"/>
                    <a:gd name="T38" fmla="*/ 236 w 360"/>
                    <a:gd name="T39" fmla="*/ 16 h 64"/>
                    <a:gd name="T40" fmla="*/ 194 w 360"/>
                    <a:gd name="T41" fmla="*/ 18 h 64"/>
                    <a:gd name="T42" fmla="*/ 188 w 360"/>
                    <a:gd name="T43" fmla="*/ 16 h 64"/>
                    <a:gd name="T44" fmla="*/ 174 w 360"/>
                    <a:gd name="T45" fmla="*/ 22 h 64"/>
                    <a:gd name="T46" fmla="*/ 150 w 360"/>
                    <a:gd name="T47" fmla="*/ 22 h 64"/>
                    <a:gd name="T48" fmla="*/ 140 w 360"/>
                    <a:gd name="T49" fmla="*/ 24 h 64"/>
                    <a:gd name="T50" fmla="*/ 126 w 360"/>
                    <a:gd name="T51" fmla="*/ 24 h 64"/>
                    <a:gd name="T52" fmla="*/ 118 w 360"/>
                    <a:gd name="T53" fmla="*/ 26 h 64"/>
                    <a:gd name="T54" fmla="*/ 114 w 360"/>
                    <a:gd name="T55" fmla="*/ 28 h 64"/>
                    <a:gd name="T56" fmla="*/ 100 w 360"/>
                    <a:gd name="T57" fmla="*/ 30 h 64"/>
                    <a:gd name="T58" fmla="*/ 92 w 360"/>
                    <a:gd name="T59" fmla="*/ 32 h 64"/>
                    <a:gd name="T60" fmla="*/ 82 w 360"/>
                    <a:gd name="T61" fmla="*/ 34 h 64"/>
                    <a:gd name="T62" fmla="*/ 82 w 360"/>
                    <a:gd name="T63" fmla="*/ 38 h 64"/>
                    <a:gd name="T64" fmla="*/ 40 w 360"/>
                    <a:gd name="T65" fmla="*/ 46 h 64"/>
                    <a:gd name="T66" fmla="*/ 34 w 360"/>
                    <a:gd name="T67" fmla="*/ 46 h 64"/>
                    <a:gd name="T68" fmla="*/ 28 w 360"/>
                    <a:gd name="T69" fmla="*/ 52 h 64"/>
                    <a:gd name="T70" fmla="*/ 2 w 360"/>
                    <a:gd name="T71" fmla="*/ 64 h 64"/>
                    <a:gd name="T72" fmla="*/ 0 w 360"/>
                    <a:gd name="T73" fmla="*/ 62 h 64"/>
                    <a:gd name="T74" fmla="*/ 8 w 360"/>
                    <a:gd name="T75" fmla="*/ 54 h 64"/>
                    <a:gd name="T76" fmla="*/ 20 w 360"/>
                    <a:gd name="T77" fmla="*/ 46 h 64"/>
                    <a:gd name="T78" fmla="*/ 32 w 360"/>
                    <a:gd name="T79" fmla="*/ 44 h 64"/>
                    <a:gd name="T80" fmla="*/ 52 w 360"/>
                    <a:gd name="T81" fmla="*/ 38 h 64"/>
                    <a:gd name="T82" fmla="*/ 76 w 360"/>
                    <a:gd name="T83" fmla="*/ 30 h 64"/>
                    <a:gd name="T84" fmla="*/ 92 w 360"/>
                    <a:gd name="T85" fmla="*/ 24 h 64"/>
                    <a:gd name="T86" fmla="*/ 106 w 360"/>
                    <a:gd name="T87" fmla="*/ 22 h 64"/>
                    <a:gd name="T88" fmla="*/ 140 w 360"/>
                    <a:gd name="T89" fmla="*/ 16 h 64"/>
                    <a:gd name="T90" fmla="*/ 182 w 360"/>
                    <a:gd name="T91" fmla="*/ 10 h 64"/>
                    <a:gd name="T92" fmla="*/ 184 w 360"/>
                    <a:gd name="T93" fmla="*/ 6 h 64"/>
                    <a:gd name="T94" fmla="*/ 186 w 360"/>
                    <a:gd name="T9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0" h="64">
                      <a:moveTo>
                        <a:pt x="186" y="0"/>
                      </a:moveTo>
                      <a:lnTo>
                        <a:pt x="186" y="0"/>
                      </a:lnTo>
                      <a:lnTo>
                        <a:pt x="230" y="0"/>
                      </a:lnTo>
                      <a:lnTo>
                        <a:pt x="230" y="0"/>
                      </a:lnTo>
                      <a:lnTo>
                        <a:pt x="264" y="4"/>
                      </a:lnTo>
                      <a:lnTo>
                        <a:pt x="264" y="4"/>
                      </a:lnTo>
                      <a:lnTo>
                        <a:pt x="274" y="6"/>
                      </a:lnTo>
                      <a:lnTo>
                        <a:pt x="278" y="8"/>
                      </a:lnTo>
                      <a:lnTo>
                        <a:pt x="282" y="6"/>
                      </a:lnTo>
                      <a:lnTo>
                        <a:pt x="282" y="6"/>
                      </a:lnTo>
                      <a:lnTo>
                        <a:pt x="284" y="6"/>
                      </a:lnTo>
                      <a:lnTo>
                        <a:pt x="286" y="6"/>
                      </a:lnTo>
                      <a:lnTo>
                        <a:pt x="298" y="6"/>
                      </a:lnTo>
                      <a:lnTo>
                        <a:pt x="298" y="6"/>
                      </a:lnTo>
                      <a:lnTo>
                        <a:pt x="316" y="10"/>
                      </a:lnTo>
                      <a:lnTo>
                        <a:pt x="316" y="10"/>
                      </a:lnTo>
                      <a:lnTo>
                        <a:pt x="320" y="12"/>
                      </a:lnTo>
                      <a:lnTo>
                        <a:pt x="318" y="16"/>
                      </a:lnTo>
                      <a:lnTo>
                        <a:pt x="318" y="16"/>
                      </a:lnTo>
                      <a:lnTo>
                        <a:pt x="330" y="16"/>
                      </a:lnTo>
                      <a:lnTo>
                        <a:pt x="340" y="18"/>
                      </a:lnTo>
                      <a:lnTo>
                        <a:pt x="360" y="22"/>
                      </a:lnTo>
                      <a:lnTo>
                        <a:pt x="360" y="22"/>
                      </a:lnTo>
                      <a:lnTo>
                        <a:pt x="360" y="24"/>
                      </a:lnTo>
                      <a:lnTo>
                        <a:pt x="360" y="26"/>
                      </a:lnTo>
                      <a:lnTo>
                        <a:pt x="354" y="24"/>
                      </a:lnTo>
                      <a:lnTo>
                        <a:pt x="350" y="24"/>
                      </a:lnTo>
                      <a:lnTo>
                        <a:pt x="348" y="26"/>
                      </a:lnTo>
                      <a:lnTo>
                        <a:pt x="348" y="28"/>
                      </a:lnTo>
                      <a:lnTo>
                        <a:pt x="348" y="28"/>
                      </a:lnTo>
                      <a:lnTo>
                        <a:pt x="338" y="24"/>
                      </a:lnTo>
                      <a:lnTo>
                        <a:pt x="330" y="18"/>
                      </a:lnTo>
                      <a:lnTo>
                        <a:pt x="330" y="18"/>
                      </a:lnTo>
                      <a:lnTo>
                        <a:pt x="328" y="20"/>
                      </a:lnTo>
                      <a:lnTo>
                        <a:pt x="326" y="22"/>
                      </a:lnTo>
                      <a:lnTo>
                        <a:pt x="322" y="24"/>
                      </a:lnTo>
                      <a:lnTo>
                        <a:pt x="318" y="24"/>
                      </a:lnTo>
                      <a:lnTo>
                        <a:pt x="318" y="24"/>
                      </a:lnTo>
                      <a:lnTo>
                        <a:pt x="314" y="22"/>
                      </a:lnTo>
                      <a:lnTo>
                        <a:pt x="314" y="20"/>
                      </a:lnTo>
                      <a:lnTo>
                        <a:pt x="316" y="18"/>
                      </a:lnTo>
                      <a:lnTo>
                        <a:pt x="316" y="18"/>
                      </a:lnTo>
                      <a:lnTo>
                        <a:pt x="314" y="16"/>
                      </a:lnTo>
                      <a:lnTo>
                        <a:pt x="310" y="12"/>
                      </a:lnTo>
                      <a:lnTo>
                        <a:pt x="310" y="12"/>
                      </a:lnTo>
                      <a:lnTo>
                        <a:pt x="300" y="14"/>
                      </a:lnTo>
                      <a:lnTo>
                        <a:pt x="298" y="18"/>
                      </a:lnTo>
                      <a:lnTo>
                        <a:pt x="298" y="22"/>
                      </a:lnTo>
                      <a:lnTo>
                        <a:pt x="298" y="22"/>
                      </a:lnTo>
                      <a:lnTo>
                        <a:pt x="294" y="20"/>
                      </a:lnTo>
                      <a:lnTo>
                        <a:pt x="290" y="20"/>
                      </a:lnTo>
                      <a:lnTo>
                        <a:pt x="286" y="22"/>
                      </a:lnTo>
                      <a:lnTo>
                        <a:pt x="282" y="22"/>
                      </a:lnTo>
                      <a:lnTo>
                        <a:pt x="282" y="22"/>
                      </a:lnTo>
                      <a:lnTo>
                        <a:pt x="272" y="20"/>
                      </a:lnTo>
                      <a:lnTo>
                        <a:pt x="264" y="18"/>
                      </a:lnTo>
                      <a:lnTo>
                        <a:pt x="254" y="16"/>
                      </a:lnTo>
                      <a:lnTo>
                        <a:pt x="246" y="16"/>
                      </a:lnTo>
                      <a:lnTo>
                        <a:pt x="246" y="16"/>
                      </a:lnTo>
                      <a:lnTo>
                        <a:pt x="236" y="16"/>
                      </a:lnTo>
                      <a:lnTo>
                        <a:pt x="224" y="18"/>
                      </a:lnTo>
                      <a:lnTo>
                        <a:pt x="210" y="20"/>
                      </a:lnTo>
                      <a:lnTo>
                        <a:pt x="194" y="18"/>
                      </a:lnTo>
                      <a:lnTo>
                        <a:pt x="194" y="18"/>
                      </a:lnTo>
                      <a:lnTo>
                        <a:pt x="192" y="18"/>
                      </a:lnTo>
                      <a:lnTo>
                        <a:pt x="188" y="16"/>
                      </a:lnTo>
                      <a:lnTo>
                        <a:pt x="188" y="16"/>
                      </a:lnTo>
                      <a:lnTo>
                        <a:pt x="180" y="18"/>
                      </a:lnTo>
                      <a:lnTo>
                        <a:pt x="174" y="22"/>
                      </a:lnTo>
                      <a:lnTo>
                        <a:pt x="174" y="22"/>
                      </a:lnTo>
                      <a:lnTo>
                        <a:pt x="162" y="22"/>
                      </a:lnTo>
                      <a:lnTo>
                        <a:pt x="150" y="22"/>
                      </a:lnTo>
                      <a:lnTo>
                        <a:pt x="150" y="22"/>
                      </a:lnTo>
                      <a:lnTo>
                        <a:pt x="144" y="24"/>
                      </a:lnTo>
                      <a:lnTo>
                        <a:pt x="140" y="24"/>
                      </a:lnTo>
                      <a:lnTo>
                        <a:pt x="140" y="24"/>
                      </a:lnTo>
                      <a:lnTo>
                        <a:pt x="130" y="24"/>
                      </a:lnTo>
                      <a:lnTo>
                        <a:pt x="126" y="24"/>
                      </a:lnTo>
                      <a:lnTo>
                        <a:pt x="120" y="24"/>
                      </a:lnTo>
                      <a:lnTo>
                        <a:pt x="120" y="24"/>
                      </a:lnTo>
                      <a:lnTo>
                        <a:pt x="118" y="26"/>
                      </a:lnTo>
                      <a:lnTo>
                        <a:pt x="116" y="28"/>
                      </a:lnTo>
                      <a:lnTo>
                        <a:pt x="116" y="28"/>
                      </a:lnTo>
                      <a:lnTo>
                        <a:pt x="114" y="28"/>
                      </a:lnTo>
                      <a:lnTo>
                        <a:pt x="114" y="28"/>
                      </a:lnTo>
                      <a:lnTo>
                        <a:pt x="100" y="30"/>
                      </a:lnTo>
                      <a:lnTo>
                        <a:pt x="100" y="30"/>
                      </a:lnTo>
                      <a:lnTo>
                        <a:pt x="94" y="30"/>
                      </a:lnTo>
                      <a:lnTo>
                        <a:pt x="94" y="30"/>
                      </a:lnTo>
                      <a:lnTo>
                        <a:pt x="92" y="32"/>
                      </a:lnTo>
                      <a:lnTo>
                        <a:pt x="88" y="32"/>
                      </a:lnTo>
                      <a:lnTo>
                        <a:pt x="86" y="32"/>
                      </a:lnTo>
                      <a:lnTo>
                        <a:pt x="82" y="34"/>
                      </a:lnTo>
                      <a:lnTo>
                        <a:pt x="82" y="34"/>
                      </a:lnTo>
                      <a:lnTo>
                        <a:pt x="82" y="38"/>
                      </a:lnTo>
                      <a:lnTo>
                        <a:pt x="82" y="38"/>
                      </a:lnTo>
                      <a:lnTo>
                        <a:pt x="60" y="40"/>
                      </a:lnTo>
                      <a:lnTo>
                        <a:pt x="50" y="42"/>
                      </a:lnTo>
                      <a:lnTo>
                        <a:pt x="40" y="46"/>
                      </a:lnTo>
                      <a:lnTo>
                        <a:pt x="40" y="46"/>
                      </a:lnTo>
                      <a:lnTo>
                        <a:pt x="38" y="46"/>
                      </a:lnTo>
                      <a:lnTo>
                        <a:pt x="34" y="46"/>
                      </a:lnTo>
                      <a:lnTo>
                        <a:pt x="34" y="46"/>
                      </a:lnTo>
                      <a:lnTo>
                        <a:pt x="32" y="50"/>
                      </a:lnTo>
                      <a:lnTo>
                        <a:pt x="28" y="52"/>
                      </a:lnTo>
                      <a:lnTo>
                        <a:pt x="28" y="52"/>
                      </a:lnTo>
                      <a:lnTo>
                        <a:pt x="14" y="58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8" y="54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20" y="46"/>
                      </a:lnTo>
                      <a:lnTo>
                        <a:pt x="26" y="4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40" y="40"/>
                      </a:lnTo>
                      <a:lnTo>
                        <a:pt x="52" y="38"/>
                      </a:lnTo>
                      <a:lnTo>
                        <a:pt x="52" y="38"/>
                      </a:lnTo>
                      <a:lnTo>
                        <a:pt x="68" y="30"/>
                      </a:lnTo>
                      <a:lnTo>
                        <a:pt x="68" y="30"/>
                      </a:lnTo>
                      <a:lnTo>
                        <a:pt x="76" y="30"/>
                      </a:lnTo>
                      <a:lnTo>
                        <a:pt x="86" y="28"/>
                      </a:lnTo>
                      <a:lnTo>
                        <a:pt x="86" y="28"/>
                      </a:lnTo>
                      <a:lnTo>
                        <a:pt x="92" y="24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106" y="22"/>
                      </a:lnTo>
                      <a:lnTo>
                        <a:pt x="114" y="22"/>
                      </a:lnTo>
                      <a:lnTo>
                        <a:pt x="114" y="22"/>
                      </a:lnTo>
                      <a:lnTo>
                        <a:pt x="140" y="16"/>
                      </a:lnTo>
                      <a:lnTo>
                        <a:pt x="140" y="16"/>
                      </a:lnTo>
                      <a:lnTo>
                        <a:pt x="162" y="14"/>
                      </a:lnTo>
                      <a:lnTo>
                        <a:pt x="182" y="10"/>
                      </a:lnTo>
                      <a:lnTo>
                        <a:pt x="182" y="10"/>
                      </a:lnTo>
                      <a:lnTo>
                        <a:pt x="184" y="8"/>
                      </a:lnTo>
                      <a:lnTo>
                        <a:pt x="184" y="6"/>
                      </a:lnTo>
                      <a:lnTo>
                        <a:pt x="184" y="4"/>
                      </a:lnTo>
                      <a:lnTo>
                        <a:pt x="186" y="0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" name="Freeform 38"/>
                <p:cNvSpPr>
                  <a:spLocks/>
                </p:cNvSpPr>
                <p:nvPr/>
              </p:nvSpPr>
              <p:spPr bwMode="auto">
                <a:xfrm>
                  <a:off x="2222" y="2735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0 h 12"/>
                    <a:gd name="T4" fmla="*/ 6 w 6"/>
                    <a:gd name="T5" fmla="*/ 6 h 12"/>
                    <a:gd name="T6" fmla="*/ 4 w 6"/>
                    <a:gd name="T7" fmla="*/ 8 h 12"/>
                    <a:gd name="T8" fmla="*/ 2 w 6"/>
                    <a:gd name="T9" fmla="*/ 10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0 w 6"/>
                    <a:gd name="T19" fmla="*/ 6 h 12"/>
                    <a:gd name="T20" fmla="*/ 2 w 6"/>
                    <a:gd name="T21" fmla="*/ 2 h 12"/>
                    <a:gd name="T22" fmla="*/ 4 w 6"/>
                    <a:gd name="T23" fmla="*/ 0 h 12"/>
                    <a:gd name="T24" fmla="*/ 6 w 6"/>
                    <a:gd name="T25" fmla="*/ 0 h 12"/>
                    <a:gd name="T26" fmla="*/ 6 w 6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" name="Freeform 39"/>
                <p:cNvSpPr>
                  <a:spLocks/>
                </p:cNvSpPr>
                <p:nvPr/>
              </p:nvSpPr>
              <p:spPr bwMode="auto">
                <a:xfrm>
                  <a:off x="2132" y="279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8 w 12"/>
                    <a:gd name="T5" fmla="*/ 2 h 6"/>
                    <a:gd name="T6" fmla="*/ 4 w 12"/>
                    <a:gd name="T7" fmla="*/ 6 h 6"/>
                    <a:gd name="T8" fmla="*/ 4 w 12"/>
                    <a:gd name="T9" fmla="*/ 6 h 6"/>
                    <a:gd name="T10" fmla="*/ 0 w 12"/>
                    <a:gd name="T11" fmla="*/ 4 h 6"/>
                    <a:gd name="T12" fmla="*/ 4 w 12"/>
                    <a:gd name="T13" fmla="*/ 2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" name="Freeform 40"/>
                <p:cNvSpPr>
                  <a:spLocks/>
                </p:cNvSpPr>
                <p:nvPr/>
              </p:nvSpPr>
              <p:spPr bwMode="auto">
                <a:xfrm>
                  <a:off x="2056" y="2797"/>
                  <a:ext cx="72" cy="42"/>
                </a:xfrm>
                <a:custGeom>
                  <a:avLst/>
                  <a:gdLst>
                    <a:gd name="T0" fmla="*/ 70 w 72"/>
                    <a:gd name="T1" fmla="*/ 0 h 42"/>
                    <a:gd name="T2" fmla="*/ 70 w 72"/>
                    <a:gd name="T3" fmla="*/ 0 h 42"/>
                    <a:gd name="T4" fmla="*/ 72 w 72"/>
                    <a:gd name="T5" fmla="*/ 0 h 42"/>
                    <a:gd name="T6" fmla="*/ 70 w 72"/>
                    <a:gd name="T7" fmla="*/ 4 h 42"/>
                    <a:gd name="T8" fmla="*/ 66 w 72"/>
                    <a:gd name="T9" fmla="*/ 12 h 42"/>
                    <a:gd name="T10" fmla="*/ 62 w 72"/>
                    <a:gd name="T11" fmla="*/ 14 h 42"/>
                    <a:gd name="T12" fmla="*/ 60 w 72"/>
                    <a:gd name="T13" fmla="*/ 16 h 42"/>
                    <a:gd name="T14" fmla="*/ 56 w 72"/>
                    <a:gd name="T15" fmla="*/ 16 h 42"/>
                    <a:gd name="T16" fmla="*/ 56 w 72"/>
                    <a:gd name="T17" fmla="*/ 12 h 42"/>
                    <a:gd name="T18" fmla="*/ 56 w 72"/>
                    <a:gd name="T19" fmla="*/ 12 h 42"/>
                    <a:gd name="T20" fmla="*/ 50 w 72"/>
                    <a:gd name="T21" fmla="*/ 14 h 42"/>
                    <a:gd name="T22" fmla="*/ 46 w 72"/>
                    <a:gd name="T23" fmla="*/ 18 h 42"/>
                    <a:gd name="T24" fmla="*/ 44 w 72"/>
                    <a:gd name="T25" fmla="*/ 24 h 42"/>
                    <a:gd name="T26" fmla="*/ 40 w 72"/>
                    <a:gd name="T27" fmla="*/ 30 h 42"/>
                    <a:gd name="T28" fmla="*/ 40 w 72"/>
                    <a:gd name="T29" fmla="*/ 30 h 42"/>
                    <a:gd name="T30" fmla="*/ 32 w 72"/>
                    <a:gd name="T31" fmla="*/ 30 h 42"/>
                    <a:gd name="T32" fmla="*/ 26 w 72"/>
                    <a:gd name="T33" fmla="*/ 32 h 42"/>
                    <a:gd name="T34" fmla="*/ 22 w 72"/>
                    <a:gd name="T35" fmla="*/ 36 h 42"/>
                    <a:gd name="T36" fmla="*/ 18 w 72"/>
                    <a:gd name="T37" fmla="*/ 42 h 42"/>
                    <a:gd name="T38" fmla="*/ 18 w 72"/>
                    <a:gd name="T39" fmla="*/ 42 h 42"/>
                    <a:gd name="T40" fmla="*/ 14 w 72"/>
                    <a:gd name="T41" fmla="*/ 40 h 42"/>
                    <a:gd name="T42" fmla="*/ 10 w 72"/>
                    <a:gd name="T43" fmla="*/ 38 h 42"/>
                    <a:gd name="T44" fmla="*/ 6 w 72"/>
                    <a:gd name="T45" fmla="*/ 38 h 42"/>
                    <a:gd name="T46" fmla="*/ 4 w 72"/>
                    <a:gd name="T47" fmla="*/ 38 h 42"/>
                    <a:gd name="T48" fmla="*/ 4 w 72"/>
                    <a:gd name="T49" fmla="*/ 42 h 42"/>
                    <a:gd name="T50" fmla="*/ 4 w 72"/>
                    <a:gd name="T51" fmla="*/ 42 h 42"/>
                    <a:gd name="T52" fmla="*/ 0 w 72"/>
                    <a:gd name="T53" fmla="*/ 40 h 42"/>
                    <a:gd name="T54" fmla="*/ 2 w 72"/>
                    <a:gd name="T55" fmla="*/ 38 h 42"/>
                    <a:gd name="T56" fmla="*/ 10 w 72"/>
                    <a:gd name="T57" fmla="*/ 36 h 42"/>
                    <a:gd name="T58" fmla="*/ 10 w 72"/>
                    <a:gd name="T59" fmla="*/ 36 h 42"/>
                    <a:gd name="T60" fmla="*/ 10 w 72"/>
                    <a:gd name="T61" fmla="*/ 32 h 42"/>
                    <a:gd name="T62" fmla="*/ 10 w 72"/>
                    <a:gd name="T63" fmla="*/ 32 h 42"/>
                    <a:gd name="T64" fmla="*/ 22 w 72"/>
                    <a:gd name="T65" fmla="*/ 26 h 42"/>
                    <a:gd name="T66" fmla="*/ 34 w 72"/>
                    <a:gd name="T67" fmla="*/ 20 h 42"/>
                    <a:gd name="T68" fmla="*/ 34 w 72"/>
                    <a:gd name="T69" fmla="*/ 20 h 42"/>
                    <a:gd name="T70" fmla="*/ 34 w 72"/>
                    <a:gd name="T71" fmla="*/ 18 h 42"/>
                    <a:gd name="T72" fmla="*/ 36 w 72"/>
                    <a:gd name="T73" fmla="*/ 18 h 42"/>
                    <a:gd name="T74" fmla="*/ 36 w 72"/>
                    <a:gd name="T75" fmla="*/ 18 h 42"/>
                    <a:gd name="T76" fmla="*/ 40 w 72"/>
                    <a:gd name="T77" fmla="*/ 16 h 42"/>
                    <a:gd name="T78" fmla="*/ 40 w 72"/>
                    <a:gd name="T79" fmla="*/ 14 h 42"/>
                    <a:gd name="T80" fmla="*/ 42 w 72"/>
                    <a:gd name="T81" fmla="*/ 12 h 42"/>
                    <a:gd name="T82" fmla="*/ 42 w 72"/>
                    <a:gd name="T83" fmla="*/ 12 h 42"/>
                    <a:gd name="T84" fmla="*/ 48 w 72"/>
                    <a:gd name="T85" fmla="*/ 12 h 42"/>
                    <a:gd name="T86" fmla="*/ 52 w 72"/>
                    <a:gd name="T87" fmla="*/ 12 h 42"/>
                    <a:gd name="T88" fmla="*/ 52 w 72"/>
                    <a:gd name="T89" fmla="*/ 12 h 42"/>
                    <a:gd name="T90" fmla="*/ 54 w 72"/>
                    <a:gd name="T91" fmla="*/ 8 h 42"/>
                    <a:gd name="T92" fmla="*/ 56 w 72"/>
                    <a:gd name="T93" fmla="*/ 6 h 42"/>
                    <a:gd name="T94" fmla="*/ 56 w 72"/>
                    <a:gd name="T95" fmla="*/ 6 h 42"/>
                    <a:gd name="T96" fmla="*/ 64 w 72"/>
                    <a:gd name="T97" fmla="*/ 4 h 42"/>
                    <a:gd name="T98" fmla="*/ 68 w 72"/>
                    <a:gd name="T99" fmla="*/ 2 h 42"/>
                    <a:gd name="T100" fmla="*/ 70 w 72"/>
                    <a:gd name="T101" fmla="*/ 0 h 42"/>
                    <a:gd name="T102" fmla="*/ 70 w 72"/>
                    <a:gd name="T10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" h="42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0" y="4"/>
                      </a:lnTo>
                      <a:lnTo>
                        <a:pt x="66" y="12"/>
                      </a:lnTo>
                      <a:lnTo>
                        <a:pt x="62" y="14"/>
                      </a:lnTo>
                      <a:lnTo>
                        <a:pt x="60" y="16"/>
                      </a:lnTo>
                      <a:lnTo>
                        <a:pt x="56" y="16"/>
                      </a:lnTo>
                      <a:lnTo>
                        <a:pt x="56" y="12"/>
                      </a:lnTo>
                      <a:lnTo>
                        <a:pt x="56" y="12"/>
                      </a:lnTo>
                      <a:lnTo>
                        <a:pt x="50" y="14"/>
                      </a:lnTo>
                      <a:lnTo>
                        <a:pt x="46" y="18"/>
                      </a:lnTo>
                      <a:lnTo>
                        <a:pt x="44" y="24"/>
                      </a:lnTo>
                      <a:lnTo>
                        <a:pt x="40" y="30"/>
                      </a:lnTo>
                      <a:lnTo>
                        <a:pt x="40" y="30"/>
                      </a:lnTo>
                      <a:lnTo>
                        <a:pt x="32" y="30"/>
                      </a:lnTo>
                      <a:lnTo>
                        <a:pt x="26" y="32"/>
                      </a:lnTo>
                      <a:lnTo>
                        <a:pt x="22" y="36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4" y="40"/>
                      </a:lnTo>
                      <a:lnTo>
                        <a:pt x="10" y="38"/>
                      </a:lnTo>
                      <a:lnTo>
                        <a:pt x="6" y="38"/>
                      </a:lnTo>
                      <a:lnTo>
                        <a:pt x="4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22" y="26"/>
                      </a:lnTo>
                      <a:lnTo>
                        <a:pt x="34" y="20"/>
                      </a:lnTo>
                      <a:lnTo>
                        <a:pt x="34" y="20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48" y="12"/>
                      </a:lnTo>
                      <a:lnTo>
                        <a:pt x="52" y="12"/>
                      </a:lnTo>
                      <a:lnTo>
                        <a:pt x="52" y="12"/>
                      </a:lnTo>
                      <a:lnTo>
                        <a:pt x="54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4" y="4"/>
                      </a:lnTo>
                      <a:lnTo>
                        <a:pt x="68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Freeform 41"/>
                <p:cNvSpPr>
                  <a:spLocks/>
                </p:cNvSpPr>
                <p:nvPr/>
              </p:nvSpPr>
              <p:spPr bwMode="auto">
                <a:xfrm>
                  <a:off x="2004" y="2853"/>
                  <a:ext cx="28" cy="30"/>
                </a:xfrm>
                <a:custGeom>
                  <a:avLst/>
                  <a:gdLst>
                    <a:gd name="T0" fmla="*/ 26 w 28"/>
                    <a:gd name="T1" fmla="*/ 0 h 30"/>
                    <a:gd name="T2" fmla="*/ 26 w 28"/>
                    <a:gd name="T3" fmla="*/ 0 h 30"/>
                    <a:gd name="T4" fmla="*/ 28 w 28"/>
                    <a:gd name="T5" fmla="*/ 2 h 30"/>
                    <a:gd name="T6" fmla="*/ 26 w 28"/>
                    <a:gd name="T7" fmla="*/ 4 h 30"/>
                    <a:gd name="T8" fmla="*/ 24 w 28"/>
                    <a:gd name="T9" fmla="*/ 8 h 30"/>
                    <a:gd name="T10" fmla="*/ 26 w 28"/>
                    <a:gd name="T11" fmla="*/ 12 h 30"/>
                    <a:gd name="T12" fmla="*/ 26 w 28"/>
                    <a:gd name="T13" fmla="*/ 12 h 30"/>
                    <a:gd name="T14" fmla="*/ 14 w 28"/>
                    <a:gd name="T15" fmla="*/ 20 h 30"/>
                    <a:gd name="T16" fmla="*/ 8 w 28"/>
                    <a:gd name="T17" fmla="*/ 24 h 30"/>
                    <a:gd name="T18" fmla="*/ 4 w 28"/>
                    <a:gd name="T19" fmla="*/ 30 h 30"/>
                    <a:gd name="T20" fmla="*/ 4 w 28"/>
                    <a:gd name="T21" fmla="*/ 30 h 30"/>
                    <a:gd name="T22" fmla="*/ 0 w 28"/>
                    <a:gd name="T23" fmla="*/ 26 h 30"/>
                    <a:gd name="T24" fmla="*/ 0 w 28"/>
                    <a:gd name="T25" fmla="*/ 24 h 30"/>
                    <a:gd name="T26" fmla="*/ 0 w 28"/>
                    <a:gd name="T27" fmla="*/ 22 h 30"/>
                    <a:gd name="T28" fmla="*/ 10 w 28"/>
                    <a:gd name="T29" fmla="*/ 16 h 30"/>
                    <a:gd name="T30" fmla="*/ 10 w 28"/>
                    <a:gd name="T31" fmla="*/ 16 h 30"/>
                    <a:gd name="T32" fmla="*/ 26 w 28"/>
                    <a:gd name="T33" fmla="*/ 0 h 30"/>
                    <a:gd name="T34" fmla="*/ 26 w 28"/>
                    <a:gd name="T3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30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4" y="20"/>
                      </a:lnTo>
                      <a:lnTo>
                        <a:pt x="8" y="24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Freeform 42"/>
                <p:cNvSpPr>
                  <a:spLocks/>
                </p:cNvSpPr>
                <p:nvPr/>
              </p:nvSpPr>
              <p:spPr bwMode="auto">
                <a:xfrm>
                  <a:off x="1798" y="3049"/>
                  <a:ext cx="10" cy="22"/>
                </a:xfrm>
                <a:custGeom>
                  <a:avLst/>
                  <a:gdLst>
                    <a:gd name="T0" fmla="*/ 8 w 10"/>
                    <a:gd name="T1" fmla="*/ 0 h 22"/>
                    <a:gd name="T2" fmla="*/ 8 w 10"/>
                    <a:gd name="T3" fmla="*/ 0 h 22"/>
                    <a:gd name="T4" fmla="*/ 10 w 10"/>
                    <a:gd name="T5" fmla="*/ 4 h 22"/>
                    <a:gd name="T6" fmla="*/ 10 w 10"/>
                    <a:gd name="T7" fmla="*/ 6 h 22"/>
                    <a:gd name="T8" fmla="*/ 8 w 10"/>
                    <a:gd name="T9" fmla="*/ 10 h 22"/>
                    <a:gd name="T10" fmla="*/ 4 w 10"/>
                    <a:gd name="T11" fmla="*/ 16 h 22"/>
                    <a:gd name="T12" fmla="*/ 2 w 10"/>
                    <a:gd name="T13" fmla="*/ 18 h 22"/>
                    <a:gd name="T14" fmla="*/ 2 w 10"/>
                    <a:gd name="T15" fmla="*/ 22 h 22"/>
                    <a:gd name="T16" fmla="*/ 2 w 10"/>
                    <a:gd name="T17" fmla="*/ 22 h 22"/>
                    <a:gd name="T18" fmla="*/ 0 w 10"/>
                    <a:gd name="T19" fmla="*/ 20 h 22"/>
                    <a:gd name="T20" fmla="*/ 0 w 10"/>
                    <a:gd name="T21" fmla="*/ 18 h 22"/>
                    <a:gd name="T22" fmla="*/ 2 w 10"/>
                    <a:gd name="T23" fmla="*/ 12 h 22"/>
                    <a:gd name="T24" fmla="*/ 6 w 10"/>
                    <a:gd name="T25" fmla="*/ 6 h 22"/>
                    <a:gd name="T26" fmla="*/ 8 w 10"/>
                    <a:gd name="T27" fmla="*/ 0 h 22"/>
                    <a:gd name="T28" fmla="*/ 8 w 10"/>
                    <a:gd name="T2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22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8" y="10"/>
                      </a:lnTo>
                      <a:lnTo>
                        <a:pt x="4" y="16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" name="Freeform 43"/>
                <p:cNvSpPr>
                  <a:spLocks/>
                </p:cNvSpPr>
                <p:nvPr/>
              </p:nvSpPr>
              <p:spPr bwMode="auto">
                <a:xfrm>
                  <a:off x="1730" y="3147"/>
                  <a:ext cx="34" cy="102"/>
                </a:xfrm>
                <a:custGeom>
                  <a:avLst/>
                  <a:gdLst>
                    <a:gd name="T0" fmla="*/ 30 w 34"/>
                    <a:gd name="T1" fmla="*/ 0 h 102"/>
                    <a:gd name="T2" fmla="*/ 34 w 34"/>
                    <a:gd name="T3" fmla="*/ 6 h 102"/>
                    <a:gd name="T4" fmla="*/ 28 w 34"/>
                    <a:gd name="T5" fmla="*/ 20 h 102"/>
                    <a:gd name="T6" fmla="*/ 24 w 34"/>
                    <a:gd name="T7" fmla="*/ 26 h 102"/>
                    <a:gd name="T8" fmla="*/ 26 w 34"/>
                    <a:gd name="T9" fmla="*/ 34 h 102"/>
                    <a:gd name="T10" fmla="*/ 28 w 34"/>
                    <a:gd name="T11" fmla="*/ 42 h 102"/>
                    <a:gd name="T12" fmla="*/ 22 w 34"/>
                    <a:gd name="T13" fmla="*/ 58 h 102"/>
                    <a:gd name="T14" fmla="*/ 22 w 34"/>
                    <a:gd name="T15" fmla="*/ 74 h 102"/>
                    <a:gd name="T16" fmla="*/ 18 w 34"/>
                    <a:gd name="T17" fmla="*/ 76 h 102"/>
                    <a:gd name="T18" fmla="*/ 18 w 34"/>
                    <a:gd name="T19" fmla="*/ 88 h 102"/>
                    <a:gd name="T20" fmla="*/ 14 w 34"/>
                    <a:gd name="T21" fmla="*/ 84 h 102"/>
                    <a:gd name="T22" fmla="*/ 6 w 34"/>
                    <a:gd name="T23" fmla="*/ 84 h 102"/>
                    <a:gd name="T24" fmla="*/ 12 w 34"/>
                    <a:gd name="T25" fmla="*/ 94 h 102"/>
                    <a:gd name="T26" fmla="*/ 12 w 34"/>
                    <a:gd name="T27" fmla="*/ 96 h 102"/>
                    <a:gd name="T28" fmla="*/ 6 w 34"/>
                    <a:gd name="T29" fmla="*/ 96 h 102"/>
                    <a:gd name="T30" fmla="*/ 2 w 34"/>
                    <a:gd name="T31" fmla="*/ 100 h 102"/>
                    <a:gd name="T32" fmla="*/ 4 w 34"/>
                    <a:gd name="T33" fmla="*/ 102 h 102"/>
                    <a:gd name="T34" fmla="*/ 0 w 34"/>
                    <a:gd name="T35" fmla="*/ 98 h 102"/>
                    <a:gd name="T36" fmla="*/ 0 w 34"/>
                    <a:gd name="T37" fmla="*/ 94 h 102"/>
                    <a:gd name="T38" fmla="*/ 2 w 34"/>
                    <a:gd name="T39" fmla="*/ 88 h 102"/>
                    <a:gd name="T40" fmla="*/ 4 w 34"/>
                    <a:gd name="T41" fmla="*/ 82 h 102"/>
                    <a:gd name="T42" fmla="*/ 6 w 34"/>
                    <a:gd name="T43" fmla="*/ 78 h 102"/>
                    <a:gd name="T44" fmla="*/ 6 w 34"/>
                    <a:gd name="T45" fmla="*/ 74 h 102"/>
                    <a:gd name="T46" fmla="*/ 10 w 34"/>
                    <a:gd name="T47" fmla="*/ 66 h 102"/>
                    <a:gd name="T48" fmla="*/ 12 w 34"/>
                    <a:gd name="T49" fmla="*/ 56 h 102"/>
                    <a:gd name="T50" fmla="*/ 16 w 34"/>
                    <a:gd name="T51" fmla="*/ 48 h 102"/>
                    <a:gd name="T52" fmla="*/ 18 w 34"/>
                    <a:gd name="T53" fmla="*/ 46 h 102"/>
                    <a:gd name="T54" fmla="*/ 18 w 34"/>
                    <a:gd name="T55" fmla="*/ 44 h 102"/>
                    <a:gd name="T56" fmla="*/ 18 w 34"/>
                    <a:gd name="T57" fmla="*/ 32 h 102"/>
                    <a:gd name="T58" fmla="*/ 20 w 34"/>
                    <a:gd name="T59" fmla="*/ 32 h 102"/>
                    <a:gd name="T60" fmla="*/ 22 w 34"/>
                    <a:gd name="T61" fmla="*/ 30 h 102"/>
                    <a:gd name="T62" fmla="*/ 22 w 34"/>
                    <a:gd name="T63" fmla="*/ 26 h 102"/>
                    <a:gd name="T64" fmla="*/ 30 w 34"/>
                    <a:gd name="T6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10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6"/>
                      </a:lnTo>
                      <a:lnTo>
                        <a:pt x="30" y="12"/>
                      </a:lnTo>
                      <a:lnTo>
                        <a:pt x="28" y="20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6" y="30"/>
                      </a:lnTo>
                      <a:lnTo>
                        <a:pt x="26" y="34"/>
                      </a:lnTo>
                      <a:lnTo>
                        <a:pt x="28" y="38"/>
                      </a:lnTo>
                      <a:lnTo>
                        <a:pt x="28" y="42"/>
                      </a:lnTo>
                      <a:lnTo>
                        <a:pt x="28" y="42"/>
                      </a:lnTo>
                      <a:lnTo>
                        <a:pt x="22" y="58"/>
                      </a:lnTo>
                      <a:lnTo>
                        <a:pt x="20" y="66"/>
                      </a:lnTo>
                      <a:lnTo>
                        <a:pt x="22" y="74"/>
                      </a:lnTo>
                      <a:lnTo>
                        <a:pt x="22" y="74"/>
                      </a:lnTo>
                      <a:lnTo>
                        <a:pt x="18" y="76"/>
                      </a:lnTo>
                      <a:lnTo>
                        <a:pt x="16" y="80"/>
                      </a:ln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14" y="84"/>
                      </a:lnTo>
                      <a:lnTo>
                        <a:pt x="6" y="84"/>
                      </a:lnTo>
                      <a:lnTo>
                        <a:pt x="6" y="84"/>
                      </a:lnTo>
                      <a:lnTo>
                        <a:pt x="8" y="90"/>
                      </a:lnTo>
                      <a:lnTo>
                        <a:pt x="12" y="94"/>
                      </a:lnTo>
                      <a:lnTo>
                        <a:pt x="12" y="94"/>
                      </a:lnTo>
                      <a:lnTo>
                        <a:pt x="12" y="96"/>
                      </a:lnTo>
                      <a:lnTo>
                        <a:pt x="12" y="96"/>
                      </a:lnTo>
                      <a:lnTo>
                        <a:pt x="6" y="96"/>
                      </a:lnTo>
                      <a:lnTo>
                        <a:pt x="4" y="98"/>
                      </a:lnTo>
                      <a:lnTo>
                        <a:pt x="2" y="100"/>
                      </a:lnTo>
                      <a:lnTo>
                        <a:pt x="4" y="102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4" y="82"/>
                      </a:lnTo>
                      <a:lnTo>
                        <a:pt x="4" y="82"/>
                      </a:lnTo>
                      <a:lnTo>
                        <a:pt x="6" y="80"/>
                      </a:lnTo>
                      <a:lnTo>
                        <a:pt x="6" y="78"/>
                      </a:lnTo>
                      <a:lnTo>
                        <a:pt x="6" y="78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10" y="66"/>
                      </a:lnTo>
                      <a:lnTo>
                        <a:pt x="10" y="6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8" y="46"/>
                      </a:lnTo>
                      <a:lnTo>
                        <a:pt x="18" y="44"/>
                      </a:lnTo>
                      <a:lnTo>
                        <a:pt x="18" y="44"/>
                      </a:lnTo>
                      <a:lnTo>
                        <a:pt x="18" y="38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20" y="32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2" y="26"/>
                      </a:lnTo>
                      <a:lnTo>
                        <a:pt x="22" y="26"/>
                      </a:lnTo>
                      <a:lnTo>
                        <a:pt x="26" y="16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AD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57" name="正方形/長方形 56"/>
              <p:cNvSpPr/>
              <p:nvPr/>
            </p:nvSpPr>
            <p:spPr>
              <a:xfrm rot="20209115">
                <a:off x="9368999" y="-201641"/>
                <a:ext cx="2052165" cy="255454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16000" b="1" dirty="0">
                    <a:ln w="28575">
                      <a:solidFill>
                        <a:schemeClr val="bg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か</a:t>
                </a:r>
                <a:endParaRPr lang="ja-JP" altLang="en-US" sz="16000" b="1" cap="none" spc="0" dirty="0">
                  <a:ln w="28575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 rot="616697">
                <a:off x="10229961" y="1313560"/>
                <a:ext cx="1219256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ja-JP" altLang="en-US" sz="14000" b="1" cap="none" spc="0" dirty="0">
                    <a:ln w="28575">
                      <a:solidFill>
                        <a:schemeClr val="bg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GS行書体" panose="03000600000000000000" pitchFamily="66" charset="-128"/>
                    <a:ea typeface="HGS行書体" panose="03000600000000000000" pitchFamily="66" charset="-128"/>
                  </a:rPr>
                  <a:t>き</a:t>
                </a:r>
              </a:p>
            </p:txBody>
          </p:sp>
          <p:sp>
            <p:nvSpPr>
              <p:cNvPr id="121" name="正方形/長方形 120"/>
              <p:cNvSpPr/>
              <p:nvPr/>
            </p:nvSpPr>
            <p:spPr>
              <a:xfrm rot="21240387">
                <a:off x="9306310" y="2723589"/>
                <a:ext cx="167253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ja-JP" altLang="en-US" sz="12000" b="1" dirty="0">
                    <a:ln w="38100">
                      <a:solidFill>
                        <a:schemeClr val="bg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小</a:t>
                </a:r>
                <a:endParaRPr lang="ja-JP" altLang="en-US" sz="12000" b="1" cap="none" spc="0" dirty="0">
                  <a:ln w="381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9364313" y="3808385"/>
                <a:ext cx="3017020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ja-JP" altLang="en-US" sz="12000" b="1" dirty="0">
                    <a:ln w="28575">
                      <a:solidFill>
                        <a:schemeClr val="bg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屋</a:t>
                </a:r>
                <a:endParaRPr lang="ja-JP" altLang="en-US" sz="12000" b="1" cap="none" spc="0" dirty="0">
                  <a:ln w="28575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</p:grpSp>
      </p:grpSp>
      <p:sp>
        <p:nvSpPr>
          <p:cNvPr id="134" name="フローチャート: 端子 133"/>
          <p:cNvSpPr/>
          <p:nvPr/>
        </p:nvSpPr>
        <p:spPr>
          <a:xfrm>
            <a:off x="409893" y="7243192"/>
            <a:ext cx="1741006" cy="335622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単品メニュー</a:t>
            </a:r>
          </a:p>
        </p:txBody>
      </p:sp>
      <p:pic>
        <p:nvPicPr>
          <p:cNvPr id="59" name="図プレースホルダー 5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740"/>
          <a:stretch>
            <a:fillRect/>
          </a:stretch>
        </p:blipFill>
        <p:spPr>
          <a:xfrm>
            <a:off x="4818842" y="5122791"/>
            <a:ext cx="2701063" cy="2182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9E0CE99-7B17-4832-AF0C-5FDFEA63C41E}"/>
              </a:ext>
            </a:extLst>
          </p:cNvPr>
          <p:cNvGrpSpPr/>
          <p:nvPr/>
        </p:nvGrpSpPr>
        <p:grpSpPr>
          <a:xfrm>
            <a:off x="6636574" y="571654"/>
            <a:ext cx="804637" cy="3955626"/>
            <a:chOff x="6771146" y="681802"/>
            <a:chExt cx="804637" cy="3955626"/>
          </a:xfrm>
        </p:grpSpPr>
        <p:sp>
          <p:nvSpPr>
            <p:cNvPr id="4" name="正方形/長方形 3"/>
            <p:cNvSpPr/>
            <p:nvPr/>
          </p:nvSpPr>
          <p:spPr>
            <a:xfrm>
              <a:off x="7009705" y="1948076"/>
              <a:ext cx="4154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リ</a:t>
              </a:r>
              <a:endParaRPr lang="ja-JP" alt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965617" y="1604328"/>
              <a:ext cx="5437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グ</a:t>
              </a:r>
              <a:endPara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6771146" y="1261381"/>
              <a:ext cx="8046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峠</a:t>
              </a:r>
              <a:endPara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936641" y="2688676"/>
              <a:ext cx="49244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b="1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ン</a:t>
              </a:r>
            </a:p>
          </p:txBody>
        </p:sp>
        <p:sp>
          <p:nvSpPr>
            <p:cNvPr id="142" name="正方形/長方形 141"/>
            <p:cNvSpPr/>
            <p:nvPr/>
          </p:nvSpPr>
          <p:spPr>
            <a:xfrm rot="5400000">
              <a:off x="7013390" y="2322156"/>
              <a:ext cx="48122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b="0" cap="none" spc="0" dirty="0" err="1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ー</a:t>
              </a:r>
              <a:endParaRPr lang="ja-JP" altLang="en-US" sz="2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7004656" y="2996746"/>
              <a:ext cx="42551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セ</a:t>
              </a:r>
            </a:p>
          </p:txBody>
        </p:sp>
        <p:sp>
          <p:nvSpPr>
            <p:cNvPr id="144" name="正方形/長方形 143"/>
            <p:cNvSpPr/>
            <p:nvPr/>
          </p:nvSpPr>
          <p:spPr>
            <a:xfrm>
              <a:off x="7029924" y="3615692"/>
              <a:ext cx="47756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28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</a:t>
              </a:r>
              <a:endPara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45" name="正方形/長方形 144"/>
            <p:cNvSpPr/>
            <p:nvPr/>
          </p:nvSpPr>
          <p:spPr>
            <a:xfrm>
              <a:off x="7087326" y="3313716"/>
              <a:ext cx="3919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ン</a:t>
              </a:r>
              <a:endParaRPr lang="ja-JP" altLang="en-US" sz="2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 rot="5400000">
              <a:off x="7223508" y="3926068"/>
              <a:ext cx="84392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ー</a:t>
              </a:r>
              <a:endParaRPr lang="ja-JP" altLang="en-US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6874240" y="681802"/>
              <a:ext cx="5437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三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963437" y="997689"/>
              <a:ext cx="5112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ツ</a:t>
              </a:r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6817905" y="4175763"/>
              <a:ext cx="7299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24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の</a:t>
              </a:r>
              <a:endParaRPr lang="ja-JP" altLang="en-US" sz="2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81A86888-626A-492A-8D83-6FE9A686FA2B}"/>
              </a:ext>
            </a:extLst>
          </p:cNvPr>
          <p:cNvGrpSpPr/>
          <p:nvPr/>
        </p:nvGrpSpPr>
        <p:grpSpPr>
          <a:xfrm>
            <a:off x="256005" y="481334"/>
            <a:ext cx="758285" cy="696601"/>
            <a:chOff x="10675934" y="4793505"/>
            <a:chExt cx="926595" cy="845045"/>
          </a:xfrm>
        </p:grpSpPr>
        <p:sp>
          <p:nvSpPr>
            <p:cNvPr id="63" name="フローチャート: 結合子 62">
              <a:extLst>
                <a:ext uri="{FF2B5EF4-FFF2-40B4-BE49-F238E27FC236}">
                  <a16:creationId xmlns:a16="http://schemas.microsoft.com/office/drawing/2014/main" id="{2A9BFA95-5101-4C2C-BA75-5AC461DA9FDA}"/>
                </a:ext>
              </a:extLst>
            </p:cNvPr>
            <p:cNvSpPr/>
            <p:nvPr/>
          </p:nvSpPr>
          <p:spPr>
            <a:xfrm>
              <a:off x="10698753" y="4793505"/>
              <a:ext cx="850768" cy="845045"/>
            </a:xfrm>
            <a:prstGeom prst="flowChartConnector">
              <a:avLst/>
            </a:prstGeom>
            <a:solidFill>
              <a:schemeClr val="bg1"/>
            </a:solidFill>
            <a:ln w="28575" cmpd="thickThin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0675934" y="4868032"/>
              <a:ext cx="926595" cy="485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1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完全</a:t>
              </a:r>
              <a:endParaRPr lang="en-US" altLang="ja-JP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ja-JP" altLang="en-US" sz="1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予約制</a:t>
              </a:r>
              <a:endPara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954024" y="550504"/>
            <a:ext cx="6527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endParaRPr lang="ja-JP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2139232" y="573848"/>
            <a:ext cx="6527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  <a:endParaRPr lang="ja-JP" alt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07843" y="724005"/>
            <a:ext cx="25920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11/10</a:t>
            </a:r>
            <a:endParaRPr lang="ja-JP" alt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フローチャート: 結合子 53"/>
          <p:cNvSpPr/>
          <p:nvPr/>
        </p:nvSpPr>
        <p:spPr>
          <a:xfrm>
            <a:off x="2972079" y="816474"/>
            <a:ext cx="290043" cy="279818"/>
          </a:xfrm>
          <a:prstGeom prst="flowChartConnector">
            <a:avLst/>
          </a:prstGeom>
          <a:solidFill>
            <a:srgbClr val="C9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844972" y="800948"/>
            <a:ext cx="56723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日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1929096" y="800948"/>
            <a:ext cx="59728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≫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2271429" y="736556"/>
            <a:ext cx="785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2/23</a:t>
            </a:r>
            <a:endParaRPr lang="ja-JP" altLang="en-US" sz="2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フローチャート: 結合子 113"/>
          <p:cNvSpPr/>
          <p:nvPr/>
        </p:nvSpPr>
        <p:spPr>
          <a:xfrm>
            <a:off x="1804689" y="847041"/>
            <a:ext cx="290043" cy="279818"/>
          </a:xfrm>
          <a:prstGeom prst="flowChartConnector">
            <a:avLst/>
          </a:prstGeom>
          <a:solidFill>
            <a:srgbClr val="C9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1660982" y="809305"/>
            <a:ext cx="56723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日</a:t>
            </a:r>
            <a:endParaRPr lang="ja-JP" altLang="en-US" sz="1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3E17B17F-4D34-4CEF-A9A2-EDED7529AFA2}"/>
              </a:ext>
            </a:extLst>
          </p:cNvPr>
          <p:cNvGrpSpPr/>
          <p:nvPr/>
        </p:nvGrpSpPr>
        <p:grpSpPr>
          <a:xfrm>
            <a:off x="222847" y="7622220"/>
            <a:ext cx="4050156" cy="1776140"/>
            <a:chOff x="-33165" y="7527785"/>
            <a:chExt cx="4050156" cy="1776140"/>
          </a:xfrm>
        </p:grpSpPr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165" y="7527785"/>
              <a:ext cx="4050156" cy="1776140"/>
            </a:xfrm>
            <a:prstGeom prst="rect">
              <a:avLst/>
            </a:prstGeom>
          </p:spPr>
        </p:pic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DC6578FE-098A-4DA2-8094-DD803502F522}"/>
                </a:ext>
              </a:extLst>
            </p:cNvPr>
            <p:cNvSpPr txBox="1"/>
            <p:nvPr/>
          </p:nvSpPr>
          <p:spPr>
            <a:xfrm>
              <a:off x="139991" y="8735638"/>
              <a:ext cx="3750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ムール貝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3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個　　 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400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焼おにぎり　　　 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</a:t>
              </a:r>
              <a:endParaRPr kumimoji="1" lang="ja-JP" altLang="en-US" sz="1100" dirty="0">
                <a:solidFill>
                  <a:srgbClr val="685400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57CCBF82-5672-43B6-BD37-CC0146C25F6D}"/>
                </a:ext>
              </a:extLst>
            </p:cNvPr>
            <p:cNvSpPr txBox="1"/>
            <p:nvPr/>
          </p:nvSpPr>
          <p:spPr>
            <a:xfrm>
              <a:off x="153881" y="8405858"/>
              <a:ext cx="3750852" cy="261610"/>
            </a:xfrm>
            <a:prstGeom prst="rect">
              <a:avLst/>
            </a:prstGeom>
            <a:solidFill>
              <a:srgbClr val="F6DDC2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むきホタテ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枚　 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700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きのこ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3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種盛合せ　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400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　　　　</a:t>
              </a:r>
              <a:endParaRPr kumimoji="1" lang="ja-JP" altLang="en-US" sz="1100" dirty="0">
                <a:solidFill>
                  <a:srgbClr val="685400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03ACE83F-43D2-48FD-8786-93D6D8237442}"/>
                </a:ext>
              </a:extLst>
            </p:cNvPr>
            <p:cNvSpPr txBox="1"/>
            <p:nvPr/>
          </p:nvSpPr>
          <p:spPr>
            <a:xfrm>
              <a:off x="118856" y="8055474"/>
              <a:ext cx="3750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かき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㎏       　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3,960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    ホンビノス貝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個  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500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　　　　　　　　　　　</a:t>
              </a:r>
              <a:endParaRPr kumimoji="1" lang="ja-JP" altLang="en-US" sz="1100" dirty="0">
                <a:solidFill>
                  <a:srgbClr val="685400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F459D567-4E40-4814-9923-724850FE274E}"/>
                </a:ext>
              </a:extLst>
            </p:cNvPr>
            <p:cNvSpPr txBox="1"/>
            <p:nvPr/>
          </p:nvSpPr>
          <p:spPr>
            <a:xfrm>
              <a:off x="111484" y="7714798"/>
              <a:ext cx="3750852" cy="261610"/>
            </a:xfrm>
            <a:prstGeom prst="rect">
              <a:avLst/>
            </a:prstGeom>
            <a:solidFill>
              <a:srgbClr val="F6DDC2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かき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1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㎏　　　  　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1,980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有頭エビ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2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尾　 　  </a:t>
              </a:r>
              <a:r>
                <a:rPr lang="en-US" altLang="ja-JP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400</a:t>
              </a:r>
              <a:r>
                <a:rPr lang="ja-JP" altLang="en-US" sz="1100" dirty="0">
                  <a:solidFill>
                    <a:srgbClr val="6854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円　　　　</a:t>
              </a:r>
              <a:endParaRPr kumimoji="1" lang="ja-JP" altLang="en-US" sz="1100" dirty="0">
                <a:solidFill>
                  <a:srgbClr val="685400"/>
                </a:solidFill>
                <a:latin typeface="HG明朝E" panose="02020909000000000000" pitchFamily="17" charset="-128"/>
                <a:ea typeface="HG明朝E" panose="02020909000000000000" pitchFamily="17" charset="-128"/>
              </a:endParaRPr>
            </a:p>
          </p:txBody>
        </p:sp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DADBE051-932C-3758-C485-D9B17AFD46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432">
            <a:off x="4213942" y="3104270"/>
            <a:ext cx="708721" cy="944961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8DA3ECA-485C-1D5F-6B61-5496C5C460DB}"/>
              </a:ext>
            </a:extLst>
          </p:cNvPr>
          <p:cNvSpPr/>
          <p:nvPr/>
        </p:nvSpPr>
        <p:spPr>
          <a:xfrm>
            <a:off x="1667609" y="3748114"/>
            <a:ext cx="31942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000080"/>
                </a:highlight>
              </a:rPr>
              <a:t>えびのアヒージョ＠</a:t>
            </a:r>
            <a:r>
              <a:rPr lang="en-US" altLang="ja-JP" sz="1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000080"/>
                </a:highlight>
              </a:rPr>
              <a:t>1150</a:t>
            </a:r>
            <a:endParaRPr lang="ja-JP" alt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000080"/>
              </a:highlight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0CF6C2F-FA65-D8B3-3360-F4321F4EFB58}"/>
              </a:ext>
            </a:extLst>
          </p:cNvPr>
          <p:cNvSpPr/>
          <p:nvPr/>
        </p:nvSpPr>
        <p:spPr>
          <a:xfrm>
            <a:off x="2048949" y="7201035"/>
            <a:ext cx="21804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b="1" cap="none" spc="0" dirty="0">
                <a:ln/>
                <a:solidFill>
                  <a:schemeClr val="accent4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ワイン・アヒージョあり</a:t>
            </a:r>
          </a:p>
        </p:txBody>
      </p:sp>
    </p:spTree>
    <p:extLst>
      <p:ext uri="{BB962C8B-B14F-4D97-AF65-F5344CB8AC3E}">
        <p14:creationId xmlns:p14="http://schemas.microsoft.com/office/powerpoint/2010/main" val="100193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228</Words>
  <Application>Microsoft Office PowerPoint</Application>
  <PresentationFormat>ユーザー設定</PresentationFormat>
  <Paragraphs>66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HGP行書体</vt:lpstr>
      <vt:lpstr>HGP創英角ｺﾞｼｯｸUB</vt:lpstr>
      <vt:lpstr>HGP明朝B</vt:lpstr>
      <vt:lpstr>HGS行書体</vt:lpstr>
      <vt:lpstr>HG明朝E</vt:lpstr>
      <vt:lpstr>UD デジタル 教科書体 N-B</vt:lpstr>
      <vt:lpstr>UD デジタル 教科書体 NK-B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白壁しずえ</dc:creator>
  <cp:lastModifiedBy>admin</cp:lastModifiedBy>
  <cp:revision>65</cp:revision>
  <cp:lastPrinted>2024-12-09T01:18:02Z</cp:lastPrinted>
  <dcterms:created xsi:type="dcterms:W3CDTF">2014-10-23T08:01:11Z</dcterms:created>
  <dcterms:modified xsi:type="dcterms:W3CDTF">2024-12-09T01:25:50Z</dcterms:modified>
</cp:coreProperties>
</file>